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5" r:id="rId5"/>
    <p:sldId id="268" r:id="rId6"/>
    <p:sldId id="269" r:id="rId7"/>
    <p:sldId id="266" r:id="rId8"/>
    <p:sldId id="270" r:id="rId9"/>
    <p:sldId id="272" r:id="rId10"/>
    <p:sldId id="273" r:id="rId11"/>
    <p:sldId id="279" r:id="rId12"/>
    <p:sldId id="274" r:id="rId13"/>
    <p:sldId id="280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FD325"/>
    <a:srgbClr val="344C8D"/>
    <a:srgbClr val="FFD327"/>
    <a:srgbClr val="00529C"/>
    <a:srgbClr val="E2CD4A"/>
    <a:srgbClr val="215FAA"/>
    <a:srgbClr val="A6A007"/>
    <a:srgbClr val="2E4A8E"/>
    <a:srgbClr val="21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E5A9E-ED2F-4168-BE2D-D71683899C9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BFA5C1-0278-4FF8-B5A1-E0900DF8F273}">
      <dgm:prSet phldrT="[Text]"/>
      <dgm:spPr>
        <a:solidFill>
          <a:srgbClr val="02539C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Women in the engineering classroom experience marginalization in team settings</a:t>
          </a:r>
          <a:endParaRPr lang="en-US" dirty="0"/>
        </a:p>
      </dgm:t>
    </dgm:pt>
    <dgm:pt modelId="{B96DBD98-050B-4FAB-AEDD-52032FC410AB}" type="parTrans" cxnId="{DD08D024-68F4-43ED-B2E0-A7EDEDD2B045}">
      <dgm:prSet/>
      <dgm:spPr/>
      <dgm:t>
        <a:bodyPr/>
        <a:lstStyle/>
        <a:p>
          <a:endParaRPr lang="en-US"/>
        </a:p>
      </dgm:t>
    </dgm:pt>
    <dgm:pt modelId="{AE37998C-6AD4-468D-B556-7A125940D556}" type="sibTrans" cxnId="{DD08D024-68F4-43ED-B2E0-A7EDEDD2B045}">
      <dgm:prSet/>
      <dgm:spPr/>
      <dgm:t>
        <a:bodyPr/>
        <a:lstStyle/>
        <a:p>
          <a:endParaRPr lang="en-US"/>
        </a:p>
      </dgm:t>
    </dgm:pt>
    <dgm:pt modelId="{2E154E7D-CC2B-4D17-ADAC-A5869B07AB2E}">
      <dgm:prSet phldrT="[Text]"/>
      <dgm:spPr>
        <a:solidFill>
          <a:srgbClr val="02539C"/>
        </a:solidFill>
      </dgm:spPr>
      <dgm:t>
        <a:bodyPr/>
        <a:lstStyle/>
        <a:p>
          <a:pPr algn="ctr"/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Direct communicative solutions are </a:t>
          </a:r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often unsuccessful </a:t>
          </a:r>
          <a:endParaRPr lang="en-US" dirty="0"/>
        </a:p>
      </dgm:t>
    </dgm:pt>
    <dgm:pt modelId="{2ACC3440-7764-4425-BC76-7A9ED9818BFE}" type="parTrans" cxnId="{4D099330-CEF1-4F42-A51A-F8BF7C8088BE}">
      <dgm:prSet/>
      <dgm:spPr/>
      <dgm:t>
        <a:bodyPr/>
        <a:lstStyle/>
        <a:p>
          <a:endParaRPr lang="en-US"/>
        </a:p>
      </dgm:t>
    </dgm:pt>
    <dgm:pt modelId="{E9BC7078-E37E-49FD-A0A6-2174C6D612C8}" type="sibTrans" cxnId="{4D099330-CEF1-4F42-A51A-F8BF7C8088BE}">
      <dgm:prSet/>
      <dgm:spPr/>
      <dgm:t>
        <a:bodyPr/>
        <a:lstStyle/>
        <a:p>
          <a:endParaRPr lang="en-US"/>
        </a:p>
      </dgm:t>
    </dgm:pt>
    <dgm:pt modelId="{ADDE9788-6D61-476D-9E6D-A225377D49D6}">
      <dgm:prSet phldrT="[Text]"/>
      <dgm:spPr>
        <a:solidFill>
          <a:srgbClr val="02539C"/>
        </a:solidFill>
      </dgm:spPr>
      <dgm:t>
        <a:bodyPr/>
        <a:lstStyle/>
        <a:p>
          <a:pPr algn="ctr"/>
          <a:r>
            <a:rPr lang="en-US" dirty="0"/>
            <a:t>Highly impactful interventions are often, time and labor intensive  </a:t>
          </a:r>
        </a:p>
      </dgm:t>
    </dgm:pt>
    <dgm:pt modelId="{4EE23857-8AB2-4940-8D15-3903F59C0097}" type="parTrans" cxnId="{775C328C-338E-411C-9DC0-2FC2E7C45997}">
      <dgm:prSet/>
      <dgm:spPr/>
      <dgm:t>
        <a:bodyPr/>
        <a:lstStyle/>
        <a:p>
          <a:endParaRPr lang="en-US"/>
        </a:p>
      </dgm:t>
    </dgm:pt>
    <dgm:pt modelId="{B0AABF52-5471-4F4C-BE62-5FC20CCD48D4}" type="sibTrans" cxnId="{775C328C-338E-411C-9DC0-2FC2E7C45997}">
      <dgm:prSet/>
      <dgm:spPr/>
      <dgm:t>
        <a:bodyPr/>
        <a:lstStyle/>
        <a:p>
          <a:endParaRPr lang="en-US"/>
        </a:p>
      </dgm:t>
    </dgm:pt>
    <dgm:pt modelId="{9D58B9AB-646F-46A2-8600-BD30F26B3B3F}" type="pres">
      <dgm:prSet presAssocID="{B2DE5A9E-ED2F-4168-BE2D-D71683899C9F}" presName="outerComposite" presStyleCnt="0">
        <dgm:presLayoutVars>
          <dgm:chMax val="5"/>
          <dgm:dir/>
          <dgm:resizeHandles val="exact"/>
        </dgm:presLayoutVars>
      </dgm:prSet>
      <dgm:spPr/>
    </dgm:pt>
    <dgm:pt modelId="{35861E54-F0E8-4E7C-9645-4648B2B6B049}" type="pres">
      <dgm:prSet presAssocID="{B2DE5A9E-ED2F-4168-BE2D-D71683899C9F}" presName="dummyMaxCanvas" presStyleCnt="0">
        <dgm:presLayoutVars/>
      </dgm:prSet>
      <dgm:spPr/>
    </dgm:pt>
    <dgm:pt modelId="{B8C19295-6B88-458A-9903-96D88C00A87F}" type="pres">
      <dgm:prSet presAssocID="{B2DE5A9E-ED2F-4168-BE2D-D71683899C9F}" presName="ThreeNodes_1" presStyleLbl="node1" presStyleIdx="0" presStyleCnt="3">
        <dgm:presLayoutVars>
          <dgm:bulletEnabled val="1"/>
        </dgm:presLayoutVars>
      </dgm:prSet>
      <dgm:spPr/>
    </dgm:pt>
    <dgm:pt modelId="{7CCF2F43-54EE-423E-9B78-8A4C90ACB19E}" type="pres">
      <dgm:prSet presAssocID="{B2DE5A9E-ED2F-4168-BE2D-D71683899C9F}" presName="ThreeNodes_2" presStyleLbl="node1" presStyleIdx="1" presStyleCnt="3">
        <dgm:presLayoutVars>
          <dgm:bulletEnabled val="1"/>
        </dgm:presLayoutVars>
      </dgm:prSet>
      <dgm:spPr/>
    </dgm:pt>
    <dgm:pt modelId="{1457CBC2-32FD-4FF7-BCF5-0BD0A448A439}" type="pres">
      <dgm:prSet presAssocID="{B2DE5A9E-ED2F-4168-BE2D-D71683899C9F}" presName="ThreeNodes_3" presStyleLbl="node1" presStyleIdx="2" presStyleCnt="3">
        <dgm:presLayoutVars>
          <dgm:bulletEnabled val="1"/>
        </dgm:presLayoutVars>
      </dgm:prSet>
      <dgm:spPr/>
    </dgm:pt>
    <dgm:pt modelId="{C339FC94-64A1-47F9-AD97-C0DF4A167682}" type="pres">
      <dgm:prSet presAssocID="{B2DE5A9E-ED2F-4168-BE2D-D71683899C9F}" presName="ThreeConn_1-2" presStyleLbl="fgAccFollowNode1" presStyleIdx="0" presStyleCnt="2">
        <dgm:presLayoutVars>
          <dgm:bulletEnabled val="1"/>
        </dgm:presLayoutVars>
      </dgm:prSet>
      <dgm:spPr/>
    </dgm:pt>
    <dgm:pt modelId="{5021F79B-2D58-4481-96C6-AB7986BD8001}" type="pres">
      <dgm:prSet presAssocID="{B2DE5A9E-ED2F-4168-BE2D-D71683899C9F}" presName="ThreeConn_2-3" presStyleLbl="fgAccFollowNode1" presStyleIdx="1" presStyleCnt="2">
        <dgm:presLayoutVars>
          <dgm:bulletEnabled val="1"/>
        </dgm:presLayoutVars>
      </dgm:prSet>
      <dgm:spPr/>
    </dgm:pt>
    <dgm:pt modelId="{3A16F5EF-5FEF-4E0B-A7F1-9A63C4757470}" type="pres">
      <dgm:prSet presAssocID="{B2DE5A9E-ED2F-4168-BE2D-D71683899C9F}" presName="ThreeNodes_1_text" presStyleLbl="node1" presStyleIdx="2" presStyleCnt="3">
        <dgm:presLayoutVars>
          <dgm:bulletEnabled val="1"/>
        </dgm:presLayoutVars>
      </dgm:prSet>
      <dgm:spPr/>
    </dgm:pt>
    <dgm:pt modelId="{8033AFA0-50A8-409B-AC72-49DE8CD89AE1}" type="pres">
      <dgm:prSet presAssocID="{B2DE5A9E-ED2F-4168-BE2D-D71683899C9F}" presName="ThreeNodes_2_text" presStyleLbl="node1" presStyleIdx="2" presStyleCnt="3">
        <dgm:presLayoutVars>
          <dgm:bulletEnabled val="1"/>
        </dgm:presLayoutVars>
      </dgm:prSet>
      <dgm:spPr/>
    </dgm:pt>
    <dgm:pt modelId="{2A7CE382-531D-4E83-9ECD-2435FD94A853}" type="pres">
      <dgm:prSet presAssocID="{B2DE5A9E-ED2F-4168-BE2D-D71683899C9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83D207-59C0-474C-92F9-436835A81D4D}" type="presOf" srcId="{ADDE9788-6D61-476D-9E6D-A225377D49D6}" destId="{2A7CE382-531D-4E83-9ECD-2435FD94A853}" srcOrd="1" destOrd="0" presId="urn:microsoft.com/office/officeart/2005/8/layout/vProcess5"/>
    <dgm:cxn modelId="{B2327B0C-4815-45FD-966C-AFD0C540E915}" type="presOf" srcId="{AE37998C-6AD4-468D-B556-7A125940D556}" destId="{C339FC94-64A1-47F9-AD97-C0DF4A167682}" srcOrd="0" destOrd="0" presId="urn:microsoft.com/office/officeart/2005/8/layout/vProcess5"/>
    <dgm:cxn modelId="{D1899B0D-1706-4670-94E2-1CDFB14F32D7}" type="presOf" srcId="{BEBFA5C1-0278-4FF8-B5A1-E0900DF8F273}" destId="{3A16F5EF-5FEF-4E0B-A7F1-9A63C4757470}" srcOrd="1" destOrd="0" presId="urn:microsoft.com/office/officeart/2005/8/layout/vProcess5"/>
    <dgm:cxn modelId="{C328841B-A2C7-40D3-B948-0CA73E6A84AF}" type="presOf" srcId="{E9BC7078-E37E-49FD-A0A6-2174C6D612C8}" destId="{5021F79B-2D58-4481-96C6-AB7986BD8001}" srcOrd="0" destOrd="0" presId="urn:microsoft.com/office/officeart/2005/8/layout/vProcess5"/>
    <dgm:cxn modelId="{DD08D024-68F4-43ED-B2E0-A7EDEDD2B045}" srcId="{B2DE5A9E-ED2F-4168-BE2D-D71683899C9F}" destId="{BEBFA5C1-0278-4FF8-B5A1-E0900DF8F273}" srcOrd="0" destOrd="0" parTransId="{B96DBD98-050B-4FAB-AEDD-52032FC410AB}" sibTransId="{AE37998C-6AD4-468D-B556-7A125940D556}"/>
    <dgm:cxn modelId="{4D099330-CEF1-4F42-A51A-F8BF7C8088BE}" srcId="{B2DE5A9E-ED2F-4168-BE2D-D71683899C9F}" destId="{2E154E7D-CC2B-4D17-ADAC-A5869B07AB2E}" srcOrd="1" destOrd="0" parTransId="{2ACC3440-7764-4425-BC76-7A9ED9818BFE}" sibTransId="{E9BC7078-E37E-49FD-A0A6-2174C6D612C8}"/>
    <dgm:cxn modelId="{CCC4256A-1C48-4006-A512-39D81B4711CB}" type="presOf" srcId="{BEBFA5C1-0278-4FF8-B5A1-E0900DF8F273}" destId="{B8C19295-6B88-458A-9903-96D88C00A87F}" srcOrd="0" destOrd="0" presId="urn:microsoft.com/office/officeart/2005/8/layout/vProcess5"/>
    <dgm:cxn modelId="{770C538A-8E67-4B57-B7B7-CEE7F445BD06}" type="presOf" srcId="{2E154E7D-CC2B-4D17-ADAC-A5869B07AB2E}" destId="{8033AFA0-50A8-409B-AC72-49DE8CD89AE1}" srcOrd="1" destOrd="0" presId="urn:microsoft.com/office/officeart/2005/8/layout/vProcess5"/>
    <dgm:cxn modelId="{775C328C-338E-411C-9DC0-2FC2E7C45997}" srcId="{B2DE5A9E-ED2F-4168-BE2D-D71683899C9F}" destId="{ADDE9788-6D61-476D-9E6D-A225377D49D6}" srcOrd="2" destOrd="0" parTransId="{4EE23857-8AB2-4940-8D15-3903F59C0097}" sibTransId="{B0AABF52-5471-4F4C-BE62-5FC20CCD48D4}"/>
    <dgm:cxn modelId="{47E261AA-D335-429D-8BD2-D647A46EA54F}" type="presOf" srcId="{2E154E7D-CC2B-4D17-ADAC-A5869B07AB2E}" destId="{7CCF2F43-54EE-423E-9B78-8A4C90ACB19E}" srcOrd="0" destOrd="0" presId="urn:microsoft.com/office/officeart/2005/8/layout/vProcess5"/>
    <dgm:cxn modelId="{3B85D7C7-CA7E-4011-9FF6-D92D6C9D1D0C}" type="presOf" srcId="{B2DE5A9E-ED2F-4168-BE2D-D71683899C9F}" destId="{9D58B9AB-646F-46A2-8600-BD30F26B3B3F}" srcOrd="0" destOrd="0" presId="urn:microsoft.com/office/officeart/2005/8/layout/vProcess5"/>
    <dgm:cxn modelId="{A2690BFE-CF05-41F0-A08D-D457F9196A7D}" type="presOf" srcId="{ADDE9788-6D61-476D-9E6D-A225377D49D6}" destId="{1457CBC2-32FD-4FF7-BCF5-0BD0A448A439}" srcOrd="0" destOrd="0" presId="urn:microsoft.com/office/officeart/2005/8/layout/vProcess5"/>
    <dgm:cxn modelId="{3265AF72-B537-427B-BFD5-52FA3AEBE20F}" type="presParOf" srcId="{9D58B9AB-646F-46A2-8600-BD30F26B3B3F}" destId="{35861E54-F0E8-4E7C-9645-4648B2B6B049}" srcOrd="0" destOrd="0" presId="urn:microsoft.com/office/officeart/2005/8/layout/vProcess5"/>
    <dgm:cxn modelId="{2489AC1D-BD3E-48DD-87CB-5D5D21C0F1F4}" type="presParOf" srcId="{9D58B9AB-646F-46A2-8600-BD30F26B3B3F}" destId="{B8C19295-6B88-458A-9903-96D88C00A87F}" srcOrd="1" destOrd="0" presId="urn:microsoft.com/office/officeart/2005/8/layout/vProcess5"/>
    <dgm:cxn modelId="{92E818A1-62C8-4AF0-8A79-DAC052F66895}" type="presParOf" srcId="{9D58B9AB-646F-46A2-8600-BD30F26B3B3F}" destId="{7CCF2F43-54EE-423E-9B78-8A4C90ACB19E}" srcOrd="2" destOrd="0" presId="urn:microsoft.com/office/officeart/2005/8/layout/vProcess5"/>
    <dgm:cxn modelId="{87D9E2A4-0654-4DBE-93BD-10FE2901113F}" type="presParOf" srcId="{9D58B9AB-646F-46A2-8600-BD30F26B3B3F}" destId="{1457CBC2-32FD-4FF7-BCF5-0BD0A448A439}" srcOrd="3" destOrd="0" presId="urn:microsoft.com/office/officeart/2005/8/layout/vProcess5"/>
    <dgm:cxn modelId="{580F2F8A-4C43-4EF0-8D98-86361CA24B36}" type="presParOf" srcId="{9D58B9AB-646F-46A2-8600-BD30F26B3B3F}" destId="{C339FC94-64A1-47F9-AD97-C0DF4A167682}" srcOrd="4" destOrd="0" presId="urn:microsoft.com/office/officeart/2005/8/layout/vProcess5"/>
    <dgm:cxn modelId="{3B54CC3C-E94E-4C85-A57A-552FE096C3CD}" type="presParOf" srcId="{9D58B9AB-646F-46A2-8600-BD30F26B3B3F}" destId="{5021F79B-2D58-4481-96C6-AB7986BD8001}" srcOrd="5" destOrd="0" presId="urn:microsoft.com/office/officeart/2005/8/layout/vProcess5"/>
    <dgm:cxn modelId="{85A1DDD7-A2CA-4F34-A999-D90C660F525B}" type="presParOf" srcId="{9D58B9AB-646F-46A2-8600-BD30F26B3B3F}" destId="{3A16F5EF-5FEF-4E0B-A7F1-9A63C4757470}" srcOrd="6" destOrd="0" presId="urn:microsoft.com/office/officeart/2005/8/layout/vProcess5"/>
    <dgm:cxn modelId="{C7732B00-C1B7-4BC8-AAF6-B0E968FC680C}" type="presParOf" srcId="{9D58B9AB-646F-46A2-8600-BD30F26B3B3F}" destId="{8033AFA0-50A8-409B-AC72-49DE8CD89AE1}" srcOrd="7" destOrd="0" presId="urn:microsoft.com/office/officeart/2005/8/layout/vProcess5"/>
    <dgm:cxn modelId="{886A7A98-5C9C-4DDF-8856-F3E9A278C5C2}" type="presParOf" srcId="{9D58B9AB-646F-46A2-8600-BD30F26B3B3F}" destId="{2A7CE382-531D-4E83-9ECD-2435FD94A85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331C4-28D0-784E-8576-D7D4223B95C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B4495-5A44-1044-8441-A177E0449DC1}">
      <dgm:prSet phldrT="[Text]"/>
      <dgm:spPr>
        <a:solidFill>
          <a:srgbClr val="FFD325"/>
        </a:solidFill>
        <a:ln>
          <a:solidFill>
            <a:srgbClr val="02539C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 Incidents where women’s personality/ communication style is faulted are almost exclusively enacted by men</a:t>
          </a:r>
          <a:endParaRPr lang="en-US" dirty="0"/>
        </a:p>
      </dgm:t>
    </dgm:pt>
    <dgm:pt modelId="{175407A4-63AA-0C47-8280-8949C6D8A6B5}" type="parTrans" cxnId="{67263DE4-C912-B94E-98F8-FF89D6B2A9CE}">
      <dgm:prSet/>
      <dgm:spPr/>
      <dgm:t>
        <a:bodyPr/>
        <a:lstStyle/>
        <a:p>
          <a:endParaRPr lang="en-US"/>
        </a:p>
      </dgm:t>
    </dgm:pt>
    <dgm:pt modelId="{94B21C6D-E71B-4044-9F3A-0083E6BDFA2F}" type="sibTrans" cxnId="{67263DE4-C912-B94E-98F8-FF89D6B2A9CE}">
      <dgm:prSet/>
      <dgm:spPr/>
      <dgm:t>
        <a:bodyPr/>
        <a:lstStyle/>
        <a:p>
          <a:endParaRPr lang="en-US"/>
        </a:p>
      </dgm:t>
    </dgm:pt>
    <dgm:pt modelId="{A35A1336-4ACE-F64C-B6DA-2A9A560D1908}">
      <dgm:prSet phldrT="[Text]" phldr="0"/>
      <dgm:spPr>
        <a:solidFill>
          <a:srgbClr val="FFD325"/>
        </a:solidFill>
        <a:ln>
          <a:solidFill>
            <a:srgbClr val="02539C"/>
          </a:solidFill>
        </a:ln>
      </dgm:spPr>
      <dgm:t>
        <a:bodyPr/>
        <a:lstStyle/>
        <a:p>
          <a:pPr>
            <a:buClrTx/>
            <a:buSzTx/>
          </a:pPr>
          <a:r>
            <a: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Singling female students out instantly identifies them as different to those in the setting</a:t>
          </a:r>
          <a:endParaRPr lang="en-US" dirty="0"/>
        </a:p>
      </dgm:t>
    </dgm:pt>
    <dgm:pt modelId="{0B0A8F3E-27DA-814D-A8F9-9D840D741C06}" type="parTrans" cxnId="{9485C8A6-E52B-8240-AC78-6417E6FDA6CE}">
      <dgm:prSet/>
      <dgm:spPr/>
      <dgm:t>
        <a:bodyPr/>
        <a:lstStyle/>
        <a:p>
          <a:endParaRPr lang="en-US"/>
        </a:p>
      </dgm:t>
    </dgm:pt>
    <dgm:pt modelId="{D98349FF-0921-944B-9BA4-16D5B4129DE6}" type="sibTrans" cxnId="{9485C8A6-E52B-8240-AC78-6417E6FDA6CE}">
      <dgm:prSet/>
      <dgm:spPr/>
      <dgm:t>
        <a:bodyPr/>
        <a:lstStyle/>
        <a:p>
          <a:endParaRPr lang="en-US"/>
        </a:p>
      </dgm:t>
    </dgm:pt>
    <dgm:pt modelId="{57B63CA1-FF2D-5C40-8DA6-C6AB4B40AE26}">
      <dgm:prSet phldrT="[Text]"/>
      <dgm:spPr>
        <a:ln w="28575">
          <a:solidFill>
            <a:srgbClr val="02539C"/>
          </a:solidFill>
        </a:ln>
      </dgm:spPr>
      <dgm:t>
        <a:bodyPr/>
        <a:lstStyle/>
        <a:p>
          <a:r>
            <a:rPr lang="en-US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"Sometimes I feel people try to make things easier for me since I am a girl, but I try to never take advantage of that…”</a:t>
          </a:r>
          <a:endParaRPr lang="en-US" dirty="0"/>
        </a:p>
      </dgm:t>
    </dgm:pt>
    <dgm:pt modelId="{7B8BA323-65F9-6244-8061-C6D152DABEE7}" type="parTrans" cxnId="{F3D8D915-BE96-434A-908E-CBCD2F37AF37}">
      <dgm:prSet/>
      <dgm:spPr>
        <a:ln w="28575">
          <a:solidFill>
            <a:srgbClr val="02539C"/>
          </a:solidFill>
        </a:ln>
      </dgm:spPr>
      <dgm:t>
        <a:bodyPr/>
        <a:lstStyle/>
        <a:p>
          <a:endParaRPr lang="en-US"/>
        </a:p>
      </dgm:t>
    </dgm:pt>
    <dgm:pt modelId="{CEACE807-B0DE-4C45-8475-595FE602F16D}" type="sibTrans" cxnId="{F3D8D915-BE96-434A-908E-CBCD2F37AF37}">
      <dgm:prSet/>
      <dgm:spPr/>
      <dgm:t>
        <a:bodyPr/>
        <a:lstStyle/>
        <a:p>
          <a:endParaRPr lang="en-US"/>
        </a:p>
      </dgm:t>
    </dgm:pt>
    <dgm:pt modelId="{937C4D3F-068F-4C64-A07C-847FDD80414B}">
      <dgm:prSet phldrT="[Text]"/>
      <dgm:spPr>
        <a:ln w="28575">
          <a:solidFill>
            <a:srgbClr val="02539C"/>
          </a:solidFill>
        </a:ln>
      </dgm:spPr>
      <dgm:t>
        <a:bodyPr/>
        <a:lstStyle/>
        <a:p>
          <a:r>
            <a:rPr lang="en-US" b="0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““You need to practice a poker face” because I’m very expressive and what- ever I’m thinking it comes off on my face and it’s not “good.””</a:t>
          </a:r>
          <a:endParaRPr lang="en-US" dirty="0"/>
        </a:p>
      </dgm:t>
    </dgm:pt>
    <dgm:pt modelId="{00FD7177-399A-4E59-A853-467163247521}" type="parTrans" cxnId="{16AE92C8-412C-4050-BEC8-5A1AF9B6D4C9}">
      <dgm:prSet/>
      <dgm:spPr>
        <a:ln w="28575">
          <a:solidFill>
            <a:srgbClr val="02539C"/>
          </a:solidFill>
        </a:ln>
      </dgm:spPr>
      <dgm:t>
        <a:bodyPr/>
        <a:lstStyle/>
        <a:p>
          <a:endParaRPr lang="en-US"/>
        </a:p>
      </dgm:t>
    </dgm:pt>
    <dgm:pt modelId="{B7595D61-0B1C-413F-9D59-C25313A19CC1}" type="sibTrans" cxnId="{16AE92C8-412C-4050-BEC8-5A1AF9B6D4C9}">
      <dgm:prSet/>
      <dgm:spPr/>
      <dgm:t>
        <a:bodyPr/>
        <a:lstStyle/>
        <a:p>
          <a:endParaRPr lang="en-US"/>
        </a:p>
      </dgm:t>
    </dgm:pt>
    <dgm:pt modelId="{E3DA9CDC-F0D4-AD44-98FC-6B94CF9F363E}" type="pres">
      <dgm:prSet presAssocID="{444331C4-28D0-784E-8576-D7D4223B95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10D15B-8054-EC4C-8D46-B726454F7783}" type="pres">
      <dgm:prSet presAssocID="{070B4495-5A44-1044-8441-A177E0449DC1}" presName="root" presStyleCnt="0"/>
      <dgm:spPr/>
    </dgm:pt>
    <dgm:pt modelId="{B241139D-152A-9E40-81F8-35C046B8706F}" type="pres">
      <dgm:prSet presAssocID="{070B4495-5A44-1044-8441-A177E0449DC1}" presName="rootComposite" presStyleCnt="0"/>
      <dgm:spPr/>
    </dgm:pt>
    <dgm:pt modelId="{6B7CD412-1089-1647-B5FC-E0133441B965}" type="pres">
      <dgm:prSet presAssocID="{070B4495-5A44-1044-8441-A177E0449DC1}" presName="rootText" presStyleLbl="node1" presStyleIdx="0" presStyleCnt="2"/>
      <dgm:spPr/>
    </dgm:pt>
    <dgm:pt modelId="{B5966CD2-A157-764B-9F7D-BC1E03BA355D}" type="pres">
      <dgm:prSet presAssocID="{070B4495-5A44-1044-8441-A177E0449DC1}" presName="rootConnector" presStyleLbl="node1" presStyleIdx="0" presStyleCnt="2"/>
      <dgm:spPr/>
    </dgm:pt>
    <dgm:pt modelId="{BDD954D9-AEA6-1442-B39A-09056C5854FC}" type="pres">
      <dgm:prSet presAssocID="{070B4495-5A44-1044-8441-A177E0449DC1}" presName="childShape" presStyleCnt="0"/>
      <dgm:spPr/>
    </dgm:pt>
    <dgm:pt modelId="{C96DB885-8475-4340-9D84-8403CC8AB074}" type="pres">
      <dgm:prSet presAssocID="{00FD7177-399A-4E59-A853-467163247521}" presName="Name13" presStyleLbl="parChTrans1D2" presStyleIdx="0" presStyleCnt="2"/>
      <dgm:spPr/>
    </dgm:pt>
    <dgm:pt modelId="{86870C06-50D8-490D-A873-5003865B0557}" type="pres">
      <dgm:prSet presAssocID="{937C4D3F-068F-4C64-A07C-847FDD80414B}" presName="childText" presStyleLbl="bgAcc1" presStyleIdx="0" presStyleCnt="2">
        <dgm:presLayoutVars>
          <dgm:bulletEnabled val="1"/>
        </dgm:presLayoutVars>
      </dgm:prSet>
      <dgm:spPr/>
    </dgm:pt>
    <dgm:pt modelId="{358DB6F7-9C07-DD42-A986-27DACA8478CD}" type="pres">
      <dgm:prSet presAssocID="{A35A1336-4ACE-F64C-B6DA-2A9A560D1908}" presName="root" presStyleCnt="0"/>
      <dgm:spPr/>
    </dgm:pt>
    <dgm:pt modelId="{86462EF9-50A2-B340-BEC2-8493153303F1}" type="pres">
      <dgm:prSet presAssocID="{A35A1336-4ACE-F64C-B6DA-2A9A560D1908}" presName="rootComposite" presStyleCnt="0"/>
      <dgm:spPr/>
    </dgm:pt>
    <dgm:pt modelId="{D890B881-A396-4947-84C5-85EBB4C92514}" type="pres">
      <dgm:prSet presAssocID="{A35A1336-4ACE-F64C-B6DA-2A9A560D1908}" presName="rootText" presStyleLbl="node1" presStyleIdx="1" presStyleCnt="2"/>
      <dgm:spPr/>
    </dgm:pt>
    <dgm:pt modelId="{2A0E312D-5F64-C84D-B68B-976FCC3A3BC0}" type="pres">
      <dgm:prSet presAssocID="{A35A1336-4ACE-F64C-B6DA-2A9A560D1908}" presName="rootConnector" presStyleLbl="node1" presStyleIdx="1" presStyleCnt="2"/>
      <dgm:spPr/>
    </dgm:pt>
    <dgm:pt modelId="{85A20449-44FF-7D40-8D32-710D4B8A99DD}" type="pres">
      <dgm:prSet presAssocID="{A35A1336-4ACE-F64C-B6DA-2A9A560D1908}" presName="childShape" presStyleCnt="0"/>
      <dgm:spPr/>
    </dgm:pt>
    <dgm:pt modelId="{3CD19D20-B30E-4C4A-8F67-DFE05109E73C}" type="pres">
      <dgm:prSet presAssocID="{7B8BA323-65F9-6244-8061-C6D152DABEE7}" presName="Name13" presStyleLbl="parChTrans1D2" presStyleIdx="1" presStyleCnt="2"/>
      <dgm:spPr/>
    </dgm:pt>
    <dgm:pt modelId="{27CDB25F-9B8A-894E-977F-85F1202956C5}" type="pres">
      <dgm:prSet presAssocID="{57B63CA1-FF2D-5C40-8DA6-C6AB4B40AE26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F3D8D915-BE96-434A-908E-CBCD2F37AF37}" srcId="{A35A1336-4ACE-F64C-B6DA-2A9A560D1908}" destId="{57B63CA1-FF2D-5C40-8DA6-C6AB4B40AE26}" srcOrd="0" destOrd="0" parTransId="{7B8BA323-65F9-6244-8061-C6D152DABEE7}" sibTransId="{CEACE807-B0DE-4C45-8475-595FE602F16D}"/>
    <dgm:cxn modelId="{399F3C19-A8BB-6549-9EB7-DD7BB319D462}" type="presOf" srcId="{7B8BA323-65F9-6244-8061-C6D152DABEE7}" destId="{3CD19D20-B30E-4C4A-8F67-DFE05109E73C}" srcOrd="0" destOrd="0" presId="urn:microsoft.com/office/officeart/2005/8/layout/hierarchy3"/>
    <dgm:cxn modelId="{58221B1D-33D2-2D42-8573-C24C1A34CF69}" type="presOf" srcId="{57B63CA1-FF2D-5C40-8DA6-C6AB4B40AE26}" destId="{27CDB25F-9B8A-894E-977F-85F1202956C5}" srcOrd="0" destOrd="0" presId="urn:microsoft.com/office/officeart/2005/8/layout/hierarchy3"/>
    <dgm:cxn modelId="{15CA883F-2904-46A1-9259-E6CB97E7C859}" type="presOf" srcId="{00FD7177-399A-4E59-A853-467163247521}" destId="{C96DB885-8475-4340-9D84-8403CC8AB074}" srcOrd="0" destOrd="0" presId="urn:microsoft.com/office/officeart/2005/8/layout/hierarchy3"/>
    <dgm:cxn modelId="{C4D07463-3F27-4981-8A6D-E9594ED61250}" type="presOf" srcId="{937C4D3F-068F-4C64-A07C-847FDD80414B}" destId="{86870C06-50D8-490D-A873-5003865B0557}" srcOrd="0" destOrd="0" presId="urn:microsoft.com/office/officeart/2005/8/layout/hierarchy3"/>
    <dgm:cxn modelId="{72E15B9F-EF99-6B43-B716-40E8CA98D1CF}" type="presOf" srcId="{A35A1336-4ACE-F64C-B6DA-2A9A560D1908}" destId="{2A0E312D-5F64-C84D-B68B-976FCC3A3BC0}" srcOrd="1" destOrd="0" presId="urn:microsoft.com/office/officeart/2005/8/layout/hierarchy3"/>
    <dgm:cxn modelId="{9485C8A6-E52B-8240-AC78-6417E6FDA6CE}" srcId="{444331C4-28D0-784E-8576-D7D4223B95CC}" destId="{A35A1336-4ACE-F64C-B6DA-2A9A560D1908}" srcOrd="1" destOrd="0" parTransId="{0B0A8F3E-27DA-814D-A8F9-9D840D741C06}" sibTransId="{D98349FF-0921-944B-9BA4-16D5B4129DE6}"/>
    <dgm:cxn modelId="{45A4E1A8-315A-AA4B-AF8B-665D0AADA4CD}" type="presOf" srcId="{444331C4-28D0-784E-8576-D7D4223B95CC}" destId="{E3DA9CDC-F0D4-AD44-98FC-6B94CF9F363E}" srcOrd="0" destOrd="0" presId="urn:microsoft.com/office/officeart/2005/8/layout/hierarchy3"/>
    <dgm:cxn modelId="{16AE92C8-412C-4050-BEC8-5A1AF9B6D4C9}" srcId="{070B4495-5A44-1044-8441-A177E0449DC1}" destId="{937C4D3F-068F-4C64-A07C-847FDD80414B}" srcOrd="0" destOrd="0" parTransId="{00FD7177-399A-4E59-A853-467163247521}" sibTransId="{B7595D61-0B1C-413F-9D59-C25313A19CC1}"/>
    <dgm:cxn modelId="{23C06FD5-FD52-3B4C-A334-858AB80806D3}" type="presOf" srcId="{070B4495-5A44-1044-8441-A177E0449DC1}" destId="{6B7CD412-1089-1647-B5FC-E0133441B965}" srcOrd="0" destOrd="0" presId="urn:microsoft.com/office/officeart/2005/8/layout/hierarchy3"/>
    <dgm:cxn modelId="{67263DE4-C912-B94E-98F8-FF89D6B2A9CE}" srcId="{444331C4-28D0-784E-8576-D7D4223B95CC}" destId="{070B4495-5A44-1044-8441-A177E0449DC1}" srcOrd="0" destOrd="0" parTransId="{175407A4-63AA-0C47-8280-8949C6D8A6B5}" sibTransId="{94B21C6D-E71B-4044-9F3A-0083E6BDFA2F}"/>
    <dgm:cxn modelId="{204D5BF0-7368-DA4C-BE2E-BF4189EFBCCB}" type="presOf" srcId="{070B4495-5A44-1044-8441-A177E0449DC1}" destId="{B5966CD2-A157-764B-9F7D-BC1E03BA355D}" srcOrd="1" destOrd="0" presId="urn:microsoft.com/office/officeart/2005/8/layout/hierarchy3"/>
    <dgm:cxn modelId="{979B5AF5-69FF-614A-8F96-008854B0D185}" type="presOf" srcId="{A35A1336-4ACE-F64C-B6DA-2A9A560D1908}" destId="{D890B881-A396-4947-84C5-85EBB4C92514}" srcOrd="0" destOrd="0" presId="urn:microsoft.com/office/officeart/2005/8/layout/hierarchy3"/>
    <dgm:cxn modelId="{CEBD9F38-C4A4-FC41-815A-1C38858B9C97}" type="presParOf" srcId="{E3DA9CDC-F0D4-AD44-98FC-6B94CF9F363E}" destId="{DD10D15B-8054-EC4C-8D46-B726454F7783}" srcOrd="0" destOrd="0" presId="urn:microsoft.com/office/officeart/2005/8/layout/hierarchy3"/>
    <dgm:cxn modelId="{95E4638B-C5A1-544E-B00F-4DB93EC1792A}" type="presParOf" srcId="{DD10D15B-8054-EC4C-8D46-B726454F7783}" destId="{B241139D-152A-9E40-81F8-35C046B8706F}" srcOrd="0" destOrd="0" presId="urn:microsoft.com/office/officeart/2005/8/layout/hierarchy3"/>
    <dgm:cxn modelId="{26A67C14-49DC-3847-877D-84FD09F87D16}" type="presParOf" srcId="{B241139D-152A-9E40-81F8-35C046B8706F}" destId="{6B7CD412-1089-1647-B5FC-E0133441B965}" srcOrd="0" destOrd="0" presId="urn:microsoft.com/office/officeart/2005/8/layout/hierarchy3"/>
    <dgm:cxn modelId="{1EAC49A0-B595-0A4E-A52B-EA6CD9E744D3}" type="presParOf" srcId="{B241139D-152A-9E40-81F8-35C046B8706F}" destId="{B5966CD2-A157-764B-9F7D-BC1E03BA355D}" srcOrd="1" destOrd="0" presId="urn:microsoft.com/office/officeart/2005/8/layout/hierarchy3"/>
    <dgm:cxn modelId="{C9571872-CB11-D048-A1C0-027EE0491B2E}" type="presParOf" srcId="{DD10D15B-8054-EC4C-8D46-B726454F7783}" destId="{BDD954D9-AEA6-1442-B39A-09056C5854FC}" srcOrd="1" destOrd="0" presId="urn:microsoft.com/office/officeart/2005/8/layout/hierarchy3"/>
    <dgm:cxn modelId="{54492532-255A-4B9C-867C-08AE09A37A44}" type="presParOf" srcId="{BDD954D9-AEA6-1442-B39A-09056C5854FC}" destId="{C96DB885-8475-4340-9D84-8403CC8AB074}" srcOrd="0" destOrd="0" presId="urn:microsoft.com/office/officeart/2005/8/layout/hierarchy3"/>
    <dgm:cxn modelId="{E591B38F-B670-44F3-A345-CC2B9C574A6F}" type="presParOf" srcId="{BDD954D9-AEA6-1442-B39A-09056C5854FC}" destId="{86870C06-50D8-490D-A873-5003865B0557}" srcOrd="1" destOrd="0" presId="urn:microsoft.com/office/officeart/2005/8/layout/hierarchy3"/>
    <dgm:cxn modelId="{4840BC05-02E9-F443-BCEB-68A625B1E1D0}" type="presParOf" srcId="{E3DA9CDC-F0D4-AD44-98FC-6B94CF9F363E}" destId="{358DB6F7-9C07-DD42-A986-27DACA8478CD}" srcOrd="1" destOrd="0" presId="urn:microsoft.com/office/officeart/2005/8/layout/hierarchy3"/>
    <dgm:cxn modelId="{E2D49D03-6771-9341-A9DB-64760081E30E}" type="presParOf" srcId="{358DB6F7-9C07-DD42-A986-27DACA8478CD}" destId="{86462EF9-50A2-B340-BEC2-8493153303F1}" srcOrd="0" destOrd="0" presId="urn:microsoft.com/office/officeart/2005/8/layout/hierarchy3"/>
    <dgm:cxn modelId="{CAC5FAC6-7933-854B-A082-E01CC6B65CFD}" type="presParOf" srcId="{86462EF9-50A2-B340-BEC2-8493153303F1}" destId="{D890B881-A396-4947-84C5-85EBB4C92514}" srcOrd="0" destOrd="0" presId="urn:microsoft.com/office/officeart/2005/8/layout/hierarchy3"/>
    <dgm:cxn modelId="{76877DB1-7664-F540-981F-357AEEA63DFE}" type="presParOf" srcId="{86462EF9-50A2-B340-BEC2-8493153303F1}" destId="{2A0E312D-5F64-C84D-B68B-976FCC3A3BC0}" srcOrd="1" destOrd="0" presId="urn:microsoft.com/office/officeart/2005/8/layout/hierarchy3"/>
    <dgm:cxn modelId="{9404DC46-3691-154F-A30A-213C201F086F}" type="presParOf" srcId="{358DB6F7-9C07-DD42-A986-27DACA8478CD}" destId="{85A20449-44FF-7D40-8D32-710D4B8A99DD}" srcOrd="1" destOrd="0" presId="urn:microsoft.com/office/officeart/2005/8/layout/hierarchy3"/>
    <dgm:cxn modelId="{C3720841-CDD8-0444-B91F-B22A1AA2B8DD}" type="presParOf" srcId="{85A20449-44FF-7D40-8D32-710D4B8A99DD}" destId="{3CD19D20-B30E-4C4A-8F67-DFE05109E73C}" srcOrd="0" destOrd="0" presId="urn:microsoft.com/office/officeart/2005/8/layout/hierarchy3"/>
    <dgm:cxn modelId="{FF38BBEF-C652-B345-847F-EA9C0C024CF6}" type="presParOf" srcId="{85A20449-44FF-7D40-8D32-710D4B8A99DD}" destId="{27CDB25F-9B8A-894E-977F-85F1202956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6D9AB-243F-4A98-A052-2F99ACB1826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75C46-7089-4C14-B913-10703045CFB2}">
      <dgm:prSet phldrT="[Text]" custT="1"/>
      <dgm:spPr>
        <a:solidFill>
          <a:srgbClr val="02539C"/>
        </a:solidFill>
      </dgm:spPr>
      <dgm:t>
        <a:bodyPr/>
        <a:lstStyle/>
        <a:p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Fall 2022</a:t>
          </a:r>
        </a:p>
      </dgm:t>
    </dgm:pt>
    <dgm:pt modelId="{0F2A3D3B-CAFC-4449-BB42-3212ABB5315F}" type="parTrans" cxnId="{500B7685-A27D-4301-9AB5-92BCADF46978}">
      <dgm:prSet/>
      <dgm:spPr/>
      <dgm:t>
        <a:bodyPr/>
        <a:lstStyle/>
        <a:p>
          <a:endParaRPr lang="en-US"/>
        </a:p>
      </dgm:t>
    </dgm:pt>
    <dgm:pt modelId="{F8A1C2EA-CBBE-4F6C-B9F6-103582A4E042}" type="sibTrans" cxnId="{500B7685-A27D-4301-9AB5-92BCADF46978}">
      <dgm:prSet/>
      <dgm:spPr/>
      <dgm:t>
        <a:bodyPr/>
        <a:lstStyle/>
        <a:p>
          <a:endParaRPr lang="en-US"/>
        </a:p>
      </dgm:t>
    </dgm:pt>
    <dgm:pt modelId="{F09E0430-5DEE-4BBF-94B4-372E15983D0A}">
      <dgm:prSet phldrT="[Text]" custT="1"/>
      <dgm:spPr>
        <a:solidFill>
          <a:srgbClr val="02539C"/>
        </a:solidFill>
      </dgm:spPr>
      <dgm:t>
        <a:bodyPr/>
        <a:lstStyle/>
        <a:p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Spring 2023</a:t>
          </a:r>
        </a:p>
      </dgm:t>
    </dgm:pt>
    <dgm:pt modelId="{7FAD34D3-DE76-41ED-8D57-36CEF35CEC4D}" type="parTrans" cxnId="{DA046AC9-2DEF-427E-8C02-F253D4E0E13B}">
      <dgm:prSet/>
      <dgm:spPr/>
      <dgm:t>
        <a:bodyPr/>
        <a:lstStyle/>
        <a:p>
          <a:endParaRPr lang="en-US"/>
        </a:p>
      </dgm:t>
    </dgm:pt>
    <dgm:pt modelId="{33D36A7B-F890-4F61-ABF3-476992D2880B}" type="sibTrans" cxnId="{DA046AC9-2DEF-427E-8C02-F253D4E0E13B}">
      <dgm:prSet/>
      <dgm:spPr/>
      <dgm:t>
        <a:bodyPr/>
        <a:lstStyle/>
        <a:p>
          <a:endParaRPr lang="en-US"/>
        </a:p>
      </dgm:t>
    </dgm:pt>
    <dgm:pt modelId="{3CE3B80D-A5E0-4B60-BFAE-761540361058}">
      <dgm:prSet phldrT="[Text]" custT="1"/>
      <dgm:spPr>
        <a:solidFill>
          <a:srgbClr val="FFD325"/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Present</a:t>
          </a:r>
        </a:p>
      </dgm:t>
    </dgm:pt>
    <dgm:pt modelId="{7138D305-9BE1-46C1-94B3-FC8D0AC7D367}" type="parTrans" cxnId="{096BB057-853E-4E0E-8ED9-B8BF458E6081}">
      <dgm:prSet/>
      <dgm:spPr/>
      <dgm:t>
        <a:bodyPr/>
        <a:lstStyle/>
        <a:p>
          <a:endParaRPr lang="en-US"/>
        </a:p>
      </dgm:t>
    </dgm:pt>
    <dgm:pt modelId="{58BABABE-3915-41E7-ABA4-E57C119FBAC9}" type="sibTrans" cxnId="{096BB057-853E-4E0E-8ED9-B8BF458E6081}">
      <dgm:prSet/>
      <dgm:spPr/>
      <dgm:t>
        <a:bodyPr/>
        <a:lstStyle/>
        <a:p>
          <a:endParaRPr lang="en-US"/>
        </a:p>
      </dgm:t>
    </dgm:pt>
    <dgm:pt modelId="{D9D5AFDF-F5CB-4978-8D70-612CB1FBD34F}">
      <dgm:prSet phldrT="[Text]" custT="1"/>
      <dgm:spPr>
        <a:noFill/>
      </dgm:spPr>
      <dgm:t>
        <a:bodyPr/>
        <a:lstStyle/>
        <a:p>
          <a:pPr algn="l"/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Interviews with students and faculty</a:t>
          </a:r>
        </a:p>
      </dgm:t>
    </dgm:pt>
    <dgm:pt modelId="{C79A37EC-E0DB-4EA1-9A99-0D7498BE4205}" type="parTrans" cxnId="{635037C5-744A-48B7-B5BC-410C52715A9E}">
      <dgm:prSet/>
      <dgm:spPr/>
      <dgm:t>
        <a:bodyPr/>
        <a:lstStyle/>
        <a:p>
          <a:endParaRPr lang="en-US"/>
        </a:p>
      </dgm:t>
    </dgm:pt>
    <dgm:pt modelId="{BBF42061-8646-4721-95FF-1B382CD8DF11}" type="sibTrans" cxnId="{635037C5-744A-48B7-B5BC-410C52715A9E}">
      <dgm:prSet/>
      <dgm:spPr/>
      <dgm:t>
        <a:bodyPr/>
        <a:lstStyle/>
        <a:p>
          <a:endParaRPr lang="en-US"/>
        </a:p>
      </dgm:t>
    </dgm:pt>
    <dgm:pt modelId="{B302412D-5E89-4D30-B0DE-148FAE976EE2}">
      <dgm:prSet phldrT="[Text]" custT="1"/>
      <dgm:spPr>
        <a:noFill/>
      </dgm:spPr>
      <dgm:t>
        <a:bodyPr/>
        <a:lstStyle/>
        <a:p>
          <a:pPr algn="l"/>
          <a:r>
            <a: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Applying findings and designing classroom interventions</a:t>
          </a:r>
        </a:p>
      </dgm:t>
    </dgm:pt>
    <dgm:pt modelId="{4376D3D2-A33E-4C1E-BD20-9AE64DDB902A}" type="parTrans" cxnId="{693261DF-9415-45EA-B97B-114E73EFDB47}">
      <dgm:prSet/>
      <dgm:spPr/>
      <dgm:t>
        <a:bodyPr/>
        <a:lstStyle/>
        <a:p>
          <a:endParaRPr lang="en-US"/>
        </a:p>
      </dgm:t>
    </dgm:pt>
    <dgm:pt modelId="{62D4FEDE-B33F-40CD-948B-791F4B76F6A0}" type="sibTrans" cxnId="{693261DF-9415-45EA-B97B-114E73EFDB47}">
      <dgm:prSet/>
      <dgm:spPr/>
      <dgm:t>
        <a:bodyPr/>
        <a:lstStyle/>
        <a:p>
          <a:endParaRPr lang="en-US"/>
        </a:p>
      </dgm:t>
    </dgm:pt>
    <dgm:pt modelId="{491ABFF6-64E5-4947-8604-752D99BD332F}">
      <dgm:prSet phldrT="[Text]" custT="1"/>
      <dgm:spPr>
        <a:solidFill>
          <a:srgbClr val="02539C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Summer 2023</a:t>
          </a:r>
        </a:p>
      </dgm:t>
    </dgm:pt>
    <dgm:pt modelId="{D33B874C-2185-4865-A385-DB5CEB048EB0}" type="parTrans" cxnId="{6BC32CB5-A65C-4011-942E-CD2EACDBE6BF}">
      <dgm:prSet/>
      <dgm:spPr/>
      <dgm:t>
        <a:bodyPr/>
        <a:lstStyle/>
        <a:p>
          <a:endParaRPr lang="en-US"/>
        </a:p>
      </dgm:t>
    </dgm:pt>
    <dgm:pt modelId="{978D4BE5-FDB6-40C4-B604-B50CFAF4664F}" type="sibTrans" cxnId="{6BC32CB5-A65C-4011-942E-CD2EACDBE6BF}">
      <dgm:prSet/>
      <dgm:spPr/>
      <dgm:t>
        <a:bodyPr/>
        <a:lstStyle/>
        <a:p>
          <a:endParaRPr lang="en-US"/>
        </a:p>
      </dgm:t>
    </dgm:pt>
    <dgm:pt modelId="{4A612E39-6EA6-43F8-B55E-21369606F6C1}">
      <dgm:prSet phldrT="[Text]" custT="1"/>
      <dgm:spPr>
        <a:noFill/>
        <a:ln>
          <a:solidFill>
            <a:srgbClr val="02539C"/>
          </a:solidFill>
        </a:ln>
      </dgm:spPr>
      <dgm:t>
        <a:bodyPr/>
        <a:lstStyle/>
        <a:p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Publish and present conclusions and recommendations</a:t>
          </a:r>
        </a:p>
      </dgm:t>
    </dgm:pt>
    <dgm:pt modelId="{441050B6-CDBD-45F8-BE33-413D60D3A1A0}" type="parTrans" cxnId="{EADFD261-35A8-482E-A8E7-0D8AF0C9878C}">
      <dgm:prSet/>
      <dgm:spPr/>
      <dgm:t>
        <a:bodyPr/>
        <a:lstStyle/>
        <a:p>
          <a:endParaRPr lang="en-US"/>
        </a:p>
      </dgm:t>
    </dgm:pt>
    <dgm:pt modelId="{614FE18C-3A88-4687-9B73-F629B5FA77E0}" type="sibTrans" cxnId="{EADFD261-35A8-482E-A8E7-0D8AF0C9878C}">
      <dgm:prSet/>
      <dgm:spPr/>
      <dgm:t>
        <a:bodyPr/>
        <a:lstStyle/>
        <a:p>
          <a:endParaRPr lang="en-US"/>
        </a:p>
      </dgm:t>
    </dgm:pt>
    <dgm:pt modelId="{1A48E272-58CF-4D61-BBEA-93319AA646B8}">
      <dgm:prSet phldrT="[Text]" custT="1"/>
      <dgm:spPr>
        <a:noFill/>
        <a:ln>
          <a:solidFill>
            <a:srgbClr val="02539C"/>
          </a:solidFill>
        </a:ln>
      </dgm:spPr>
      <dgm:t>
        <a:bodyPr/>
        <a:lstStyle/>
        <a:p>
          <a:r>
            <a: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analysis and infrastructure implementation</a:t>
          </a:r>
        </a:p>
      </dgm:t>
    </dgm:pt>
    <dgm:pt modelId="{4B63D6DF-96FE-4414-95C8-ACF18123A3A6}" type="parTrans" cxnId="{A00CF626-7FCE-4177-9E2F-1C6218E19226}">
      <dgm:prSet/>
      <dgm:spPr/>
      <dgm:t>
        <a:bodyPr/>
        <a:lstStyle/>
        <a:p>
          <a:endParaRPr lang="en-US"/>
        </a:p>
      </dgm:t>
    </dgm:pt>
    <dgm:pt modelId="{2BEF90A7-6C1B-424C-98B7-51DC15074EBF}" type="sibTrans" cxnId="{A00CF626-7FCE-4177-9E2F-1C6218E19226}">
      <dgm:prSet/>
      <dgm:spPr/>
      <dgm:t>
        <a:bodyPr/>
        <a:lstStyle/>
        <a:p>
          <a:endParaRPr lang="en-US"/>
        </a:p>
      </dgm:t>
    </dgm:pt>
    <dgm:pt modelId="{30D8D456-7683-4BE9-A7B3-B717B691ECBF}" type="pres">
      <dgm:prSet presAssocID="{8256D9AB-243F-4A98-A052-2F99ACB1826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E8A7218-12B9-47B3-B774-F54AC15CB7FF}" type="pres">
      <dgm:prSet presAssocID="{B5D75C46-7089-4C14-B913-10703045CFB2}" presName="parentText1" presStyleLbl="node1" presStyleIdx="0" presStyleCnt="4" custScaleY="88278">
        <dgm:presLayoutVars>
          <dgm:chMax/>
          <dgm:chPref val="3"/>
          <dgm:bulletEnabled val="1"/>
        </dgm:presLayoutVars>
      </dgm:prSet>
      <dgm:spPr/>
    </dgm:pt>
    <dgm:pt modelId="{A45553AB-25E3-4D88-8223-19CB40C3781A}" type="pres">
      <dgm:prSet presAssocID="{B5D75C46-7089-4C14-B913-10703045CFB2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E1702AF5-C681-4E99-92EC-63D1FE8E3543}" type="pres">
      <dgm:prSet presAssocID="{F09E0430-5DEE-4BBF-94B4-372E15983D0A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1171BA55-3E2A-4CD4-B26D-B78CF0005855}" type="pres">
      <dgm:prSet presAssocID="{F09E0430-5DEE-4BBF-94B4-372E15983D0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18D9AB8F-186F-4FFB-90BE-3A495D3ED7F3}" type="pres">
      <dgm:prSet presAssocID="{491ABFF6-64E5-4947-8604-752D99BD332F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6A854C14-3E7E-4274-84D6-6677BD087E54}" type="pres">
      <dgm:prSet presAssocID="{491ABFF6-64E5-4947-8604-752D99BD332F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EF3D2F2D-82AF-484C-A3D1-68F4E51A3A5E}" type="pres">
      <dgm:prSet presAssocID="{3CE3B80D-A5E0-4B60-BFAE-76154036105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911553E3-80BF-4609-8C61-25A8AD38E3E0}" type="pres">
      <dgm:prSet presAssocID="{3CE3B80D-A5E0-4B60-BFAE-76154036105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219F806-84FD-4723-8FC7-ED51963D7C4A}" type="presOf" srcId="{B5D75C46-7089-4C14-B913-10703045CFB2}" destId="{6E8A7218-12B9-47B3-B774-F54AC15CB7FF}" srcOrd="0" destOrd="0" presId="urn:microsoft.com/office/officeart/2009/3/layout/IncreasingArrowsProcess"/>
    <dgm:cxn modelId="{029FF119-81EE-4EC4-9160-DC454CAAB93D}" type="presOf" srcId="{8256D9AB-243F-4A98-A052-2F99ACB18269}" destId="{30D8D456-7683-4BE9-A7B3-B717B691ECBF}" srcOrd="0" destOrd="0" presId="urn:microsoft.com/office/officeart/2009/3/layout/IncreasingArrowsProcess"/>
    <dgm:cxn modelId="{A00CF626-7FCE-4177-9E2F-1C6218E19226}" srcId="{F09E0430-5DEE-4BBF-94B4-372E15983D0A}" destId="{1A48E272-58CF-4D61-BBEA-93319AA646B8}" srcOrd="0" destOrd="0" parTransId="{4B63D6DF-96FE-4414-95C8-ACF18123A3A6}" sibTransId="{2BEF90A7-6C1B-424C-98B7-51DC15074EBF}"/>
    <dgm:cxn modelId="{6284DC27-28A9-46CC-A6F1-D593CA1C08AD}" type="presOf" srcId="{F09E0430-5DEE-4BBF-94B4-372E15983D0A}" destId="{E1702AF5-C681-4E99-92EC-63D1FE8E3543}" srcOrd="0" destOrd="0" presId="urn:microsoft.com/office/officeart/2009/3/layout/IncreasingArrowsProcess"/>
    <dgm:cxn modelId="{0E9C9E2F-C042-48F4-A7F8-C509F5D132A0}" type="presOf" srcId="{4A612E39-6EA6-43F8-B55E-21369606F6C1}" destId="{6A854C14-3E7E-4274-84D6-6677BD087E54}" srcOrd="0" destOrd="0" presId="urn:microsoft.com/office/officeart/2009/3/layout/IncreasingArrowsProcess"/>
    <dgm:cxn modelId="{EADFD261-35A8-482E-A8E7-0D8AF0C9878C}" srcId="{491ABFF6-64E5-4947-8604-752D99BD332F}" destId="{4A612E39-6EA6-43F8-B55E-21369606F6C1}" srcOrd="0" destOrd="0" parTransId="{441050B6-CDBD-45F8-BE33-413D60D3A1A0}" sibTransId="{614FE18C-3A88-4687-9B73-F629B5FA77E0}"/>
    <dgm:cxn modelId="{4CFC6B51-4451-4785-B190-103CB9C38F34}" type="presOf" srcId="{D9D5AFDF-F5CB-4978-8D70-612CB1FBD34F}" destId="{A45553AB-25E3-4D88-8223-19CB40C3781A}" srcOrd="0" destOrd="0" presId="urn:microsoft.com/office/officeart/2009/3/layout/IncreasingArrowsProcess"/>
    <dgm:cxn modelId="{096BB057-853E-4E0E-8ED9-B8BF458E6081}" srcId="{8256D9AB-243F-4A98-A052-2F99ACB18269}" destId="{3CE3B80D-A5E0-4B60-BFAE-761540361058}" srcOrd="3" destOrd="0" parTransId="{7138D305-9BE1-46C1-94B3-FC8D0AC7D367}" sibTransId="{58BABABE-3915-41E7-ABA4-E57C119FBAC9}"/>
    <dgm:cxn modelId="{500B7685-A27D-4301-9AB5-92BCADF46978}" srcId="{8256D9AB-243F-4A98-A052-2F99ACB18269}" destId="{B5D75C46-7089-4C14-B913-10703045CFB2}" srcOrd="0" destOrd="0" parTransId="{0F2A3D3B-CAFC-4449-BB42-3212ABB5315F}" sibTransId="{F8A1C2EA-CBBE-4F6C-B9F6-103582A4E042}"/>
    <dgm:cxn modelId="{7E4EF3A1-FFCD-441B-8F32-73971D214FA2}" type="presOf" srcId="{1A48E272-58CF-4D61-BBEA-93319AA646B8}" destId="{1171BA55-3E2A-4CD4-B26D-B78CF0005855}" srcOrd="0" destOrd="0" presId="urn:microsoft.com/office/officeart/2009/3/layout/IncreasingArrowsProcess"/>
    <dgm:cxn modelId="{6BC32CB5-A65C-4011-942E-CD2EACDBE6BF}" srcId="{8256D9AB-243F-4A98-A052-2F99ACB18269}" destId="{491ABFF6-64E5-4947-8604-752D99BD332F}" srcOrd="2" destOrd="0" parTransId="{D33B874C-2185-4865-A385-DB5CEB048EB0}" sibTransId="{978D4BE5-FDB6-40C4-B604-B50CFAF4664F}"/>
    <dgm:cxn modelId="{9A4913B8-A1C5-4865-8745-34BDD050AFAF}" type="presOf" srcId="{B302412D-5E89-4D30-B0DE-148FAE976EE2}" destId="{911553E3-80BF-4609-8C61-25A8AD38E3E0}" srcOrd="0" destOrd="0" presId="urn:microsoft.com/office/officeart/2009/3/layout/IncreasingArrowsProcess"/>
    <dgm:cxn modelId="{635037C5-744A-48B7-B5BC-410C52715A9E}" srcId="{B5D75C46-7089-4C14-B913-10703045CFB2}" destId="{D9D5AFDF-F5CB-4978-8D70-612CB1FBD34F}" srcOrd="0" destOrd="0" parTransId="{C79A37EC-E0DB-4EA1-9A99-0D7498BE4205}" sibTransId="{BBF42061-8646-4721-95FF-1B382CD8DF11}"/>
    <dgm:cxn modelId="{DA046AC9-2DEF-427E-8C02-F253D4E0E13B}" srcId="{8256D9AB-243F-4A98-A052-2F99ACB18269}" destId="{F09E0430-5DEE-4BBF-94B4-372E15983D0A}" srcOrd="1" destOrd="0" parTransId="{7FAD34D3-DE76-41ED-8D57-36CEF35CEC4D}" sibTransId="{33D36A7B-F890-4F61-ABF3-476992D2880B}"/>
    <dgm:cxn modelId="{56A06BD2-3B5A-4254-8831-ED83AE6D7FB6}" type="presOf" srcId="{491ABFF6-64E5-4947-8604-752D99BD332F}" destId="{18D9AB8F-186F-4FFB-90BE-3A495D3ED7F3}" srcOrd="0" destOrd="0" presId="urn:microsoft.com/office/officeart/2009/3/layout/IncreasingArrowsProcess"/>
    <dgm:cxn modelId="{693261DF-9415-45EA-B97B-114E73EFDB47}" srcId="{3CE3B80D-A5E0-4B60-BFAE-761540361058}" destId="{B302412D-5E89-4D30-B0DE-148FAE976EE2}" srcOrd="0" destOrd="0" parTransId="{4376D3D2-A33E-4C1E-BD20-9AE64DDB902A}" sibTransId="{62D4FEDE-B33F-40CD-948B-791F4B76F6A0}"/>
    <dgm:cxn modelId="{ADD449E2-4FB7-4843-B595-200065ED5FEA}" type="presOf" srcId="{3CE3B80D-A5E0-4B60-BFAE-761540361058}" destId="{EF3D2F2D-82AF-484C-A3D1-68F4E51A3A5E}" srcOrd="0" destOrd="0" presId="urn:microsoft.com/office/officeart/2009/3/layout/IncreasingArrowsProcess"/>
    <dgm:cxn modelId="{6EEE4681-1045-4DBD-B8A9-569D8337F01F}" type="presParOf" srcId="{30D8D456-7683-4BE9-A7B3-B717B691ECBF}" destId="{6E8A7218-12B9-47B3-B774-F54AC15CB7FF}" srcOrd="0" destOrd="0" presId="urn:microsoft.com/office/officeart/2009/3/layout/IncreasingArrowsProcess"/>
    <dgm:cxn modelId="{36D18E6D-15FE-45B0-8CC9-4D778A036D52}" type="presParOf" srcId="{30D8D456-7683-4BE9-A7B3-B717B691ECBF}" destId="{A45553AB-25E3-4D88-8223-19CB40C3781A}" srcOrd="1" destOrd="0" presId="urn:microsoft.com/office/officeart/2009/3/layout/IncreasingArrowsProcess"/>
    <dgm:cxn modelId="{EE289994-A57C-4873-91DB-0237EDF180BF}" type="presParOf" srcId="{30D8D456-7683-4BE9-A7B3-B717B691ECBF}" destId="{E1702AF5-C681-4E99-92EC-63D1FE8E3543}" srcOrd="2" destOrd="0" presId="urn:microsoft.com/office/officeart/2009/3/layout/IncreasingArrowsProcess"/>
    <dgm:cxn modelId="{3C88E902-0FC6-4A22-9E9E-2C4474F62739}" type="presParOf" srcId="{30D8D456-7683-4BE9-A7B3-B717B691ECBF}" destId="{1171BA55-3E2A-4CD4-B26D-B78CF0005855}" srcOrd="3" destOrd="0" presId="urn:microsoft.com/office/officeart/2009/3/layout/IncreasingArrowsProcess"/>
    <dgm:cxn modelId="{7D6D96EB-1AD2-4DCA-98DF-22EC547AFE20}" type="presParOf" srcId="{30D8D456-7683-4BE9-A7B3-B717B691ECBF}" destId="{18D9AB8F-186F-4FFB-90BE-3A495D3ED7F3}" srcOrd="4" destOrd="0" presId="urn:microsoft.com/office/officeart/2009/3/layout/IncreasingArrowsProcess"/>
    <dgm:cxn modelId="{62118ED1-B167-45F4-82FD-5DF1B2BF82FC}" type="presParOf" srcId="{30D8D456-7683-4BE9-A7B3-B717B691ECBF}" destId="{6A854C14-3E7E-4274-84D6-6677BD087E54}" srcOrd="5" destOrd="0" presId="urn:microsoft.com/office/officeart/2009/3/layout/IncreasingArrowsProcess"/>
    <dgm:cxn modelId="{859C73B7-6D36-41AC-9C09-4B6D1C601F93}" type="presParOf" srcId="{30D8D456-7683-4BE9-A7B3-B717B691ECBF}" destId="{EF3D2F2D-82AF-484C-A3D1-68F4E51A3A5E}" srcOrd="6" destOrd="0" presId="urn:microsoft.com/office/officeart/2009/3/layout/IncreasingArrowsProcess"/>
    <dgm:cxn modelId="{FD458E50-592C-47E1-892A-0577C0A0D2DB}" type="presParOf" srcId="{30D8D456-7683-4BE9-A7B3-B717B691ECBF}" destId="{911553E3-80BF-4609-8C61-25A8AD38E3E0}" srcOrd="7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3CC04-684A-4517-9D3B-CCB3D0B1932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1E5DE3-326A-4FE3-8B82-69AF01D4341A}">
      <dgm:prSet phldrT="[Text]" custT="1"/>
      <dgm:spPr/>
      <dgm:t>
        <a:bodyPr/>
        <a:lstStyle/>
        <a:p>
          <a:r>
            <a:rPr 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 perspective</a:t>
          </a:r>
          <a:endParaRPr lang="en-US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81FD3F-F48B-4BBA-9637-AC7F56A625C6}" type="parTrans" cxnId="{86EE91C1-C2EF-4CB5-BE92-30B95FAA8E7A}">
      <dgm:prSet/>
      <dgm:spPr/>
      <dgm:t>
        <a:bodyPr/>
        <a:lstStyle/>
        <a:p>
          <a:endParaRPr lang="en-US"/>
        </a:p>
      </dgm:t>
    </dgm:pt>
    <dgm:pt modelId="{9FA03FB4-3666-4740-AB9E-FFC950567688}" type="sibTrans" cxnId="{86EE91C1-C2EF-4CB5-BE92-30B95FAA8E7A}">
      <dgm:prSet/>
      <dgm:spPr/>
      <dgm:t>
        <a:bodyPr/>
        <a:lstStyle/>
        <a:p>
          <a:endParaRPr lang="en-US"/>
        </a:p>
      </dgm:t>
    </dgm:pt>
    <dgm:pt modelId="{7DC011D0-AC78-460F-9D73-3C70856E2AA6}">
      <dgm:prSet phldrT="[Text]" custT="1"/>
      <dgm:spPr>
        <a:gradFill flip="none" rotWithShape="0">
          <a:gsLst>
            <a:gs pos="0">
              <a:srgbClr val="02539C">
                <a:shade val="30000"/>
                <a:satMod val="115000"/>
              </a:srgbClr>
            </a:gs>
            <a:gs pos="50000">
              <a:srgbClr val="02539C">
                <a:shade val="67500"/>
                <a:satMod val="115000"/>
              </a:srgbClr>
            </a:gs>
            <a:gs pos="100000">
              <a:srgbClr val="02539C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Base metrics for intentional teaming for course curriculum</a:t>
          </a:r>
        </a:p>
        <a:p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8625A4-DEDF-4369-850B-16948366B917}" type="parTrans" cxnId="{A6238BBC-F567-491C-9E27-66A708FF8B37}">
      <dgm:prSet/>
      <dgm:spPr/>
      <dgm:t>
        <a:bodyPr/>
        <a:lstStyle/>
        <a:p>
          <a:endParaRPr lang="en-US"/>
        </a:p>
      </dgm:t>
    </dgm:pt>
    <dgm:pt modelId="{70B24104-DD8B-443D-8F38-E2F3D49930DB}" type="sibTrans" cxnId="{A6238BBC-F567-491C-9E27-66A708FF8B37}">
      <dgm:prSet/>
      <dgm:spPr/>
      <dgm:t>
        <a:bodyPr/>
        <a:lstStyle/>
        <a:p>
          <a:endParaRPr lang="en-US"/>
        </a:p>
      </dgm:t>
    </dgm:pt>
    <dgm:pt modelId="{C519EE64-D0B6-4E11-BCFA-C46907FA0CFE}">
      <dgm:prSet phldrT="[Text]" custT="1"/>
      <dgm:spPr>
        <a:gradFill flip="none" rotWithShape="0">
          <a:gsLst>
            <a:gs pos="0">
              <a:srgbClr val="02539C">
                <a:shade val="30000"/>
                <a:satMod val="115000"/>
              </a:srgbClr>
            </a:gs>
            <a:gs pos="50000">
              <a:srgbClr val="02539C">
                <a:shade val="67500"/>
                <a:satMod val="115000"/>
              </a:srgbClr>
            </a:gs>
            <a:gs pos="100000">
              <a:srgbClr val="02539C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Established a line of communication for who they naturally gravitate towards</a:t>
          </a:r>
        </a:p>
        <a:p>
          <a:pPr algn="l"/>
          <a:r>
            <a: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6431F5-4FBA-4A9C-A589-11690F5AC318}" type="parTrans" cxnId="{DBB55E61-5B5A-4A51-A4F8-85CD675635BB}">
      <dgm:prSet/>
      <dgm:spPr/>
      <dgm:t>
        <a:bodyPr/>
        <a:lstStyle/>
        <a:p>
          <a:endParaRPr lang="en-US"/>
        </a:p>
      </dgm:t>
    </dgm:pt>
    <dgm:pt modelId="{F518F32F-532E-422B-BCFE-ADDE8ABFF370}" type="sibTrans" cxnId="{DBB55E61-5B5A-4A51-A4F8-85CD675635BB}">
      <dgm:prSet/>
      <dgm:spPr/>
      <dgm:t>
        <a:bodyPr/>
        <a:lstStyle/>
        <a:p>
          <a:endParaRPr lang="en-US"/>
        </a:p>
      </dgm:t>
    </dgm:pt>
    <dgm:pt modelId="{142405DE-0C7F-4B0C-82E6-A6513979D04A}">
      <dgm:prSet phldrT="[Text]" custT="1"/>
      <dgm:spPr/>
      <dgm:t>
        <a:bodyPr/>
        <a:lstStyle/>
        <a:p>
          <a:r>
            <a:rPr lang="en-US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Instructor perspective</a:t>
          </a:r>
        </a:p>
      </dgm:t>
    </dgm:pt>
    <dgm:pt modelId="{D9AB8493-7B5A-4631-BBD2-A1E17CF737C2}" type="sibTrans" cxnId="{82A6F940-F609-417B-AAFC-8B5E899598A4}">
      <dgm:prSet/>
      <dgm:spPr/>
      <dgm:t>
        <a:bodyPr/>
        <a:lstStyle/>
        <a:p>
          <a:endParaRPr lang="en-US"/>
        </a:p>
      </dgm:t>
    </dgm:pt>
    <dgm:pt modelId="{7384638B-AFDE-40E0-B3CE-08A659E38AC7}" type="parTrans" cxnId="{82A6F940-F609-417B-AAFC-8B5E899598A4}">
      <dgm:prSet/>
      <dgm:spPr/>
      <dgm:t>
        <a:bodyPr/>
        <a:lstStyle/>
        <a:p>
          <a:endParaRPr lang="en-US"/>
        </a:p>
      </dgm:t>
    </dgm:pt>
    <dgm:pt modelId="{104F622C-00D0-4A61-99C8-A6F3B5249AE4}">
      <dgm:prSet phldrT="[Text]" custT="1"/>
      <dgm:spPr>
        <a:gradFill flip="none" rotWithShape="0">
          <a:gsLst>
            <a:gs pos="0">
              <a:srgbClr val="02539C">
                <a:shade val="30000"/>
                <a:satMod val="115000"/>
              </a:srgbClr>
            </a:gs>
            <a:gs pos="50000">
              <a:srgbClr val="02539C">
                <a:shade val="67500"/>
                <a:satMod val="115000"/>
              </a:srgbClr>
            </a:gs>
            <a:gs pos="100000">
              <a:srgbClr val="02539C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Naturally exposed their skillsets and communication styles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EEF393-1F5D-407D-8064-FFFC9586C32F}" type="parTrans" cxnId="{066EE6BD-CB4A-4200-B00B-F397432AB0AE}">
      <dgm:prSet/>
      <dgm:spPr/>
      <dgm:t>
        <a:bodyPr/>
        <a:lstStyle/>
        <a:p>
          <a:endParaRPr lang="en-US"/>
        </a:p>
      </dgm:t>
    </dgm:pt>
    <dgm:pt modelId="{40188DA9-8F9B-4263-BA39-4A42A743286E}" type="sibTrans" cxnId="{066EE6BD-CB4A-4200-B00B-F397432AB0AE}">
      <dgm:prSet/>
      <dgm:spPr/>
      <dgm:t>
        <a:bodyPr/>
        <a:lstStyle/>
        <a:p>
          <a:endParaRPr lang="en-US"/>
        </a:p>
      </dgm:t>
    </dgm:pt>
    <dgm:pt modelId="{D0FD3BD0-E38E-374F-AAE2-C5254D47C7B8}">
      <dgm:prSet phldrT="[Text]" custT="1"/>
      <dgm:spPr>
        <a:gradFill flip="none" rotWithShape="0">
          <a:gsLst>
            <a:gs pos="0">
              <a:srgbClr val="02539C">
                <a:shade val="30000"/>
                <a:satMod val="115000"/>
              </a:srgbClr>
            </a:gs>
            <a:gs pos="50000">
              <a:srgbClr val="02539C">
                <a:shade val="67500"/>
                <a:satMod val="115000"/>
              </a:srgbClr>
            </a:gs>
            <a:gs pos="100000">
              <a:srgbClr val="02539C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Given the opportunity to observe student interactions early-on </a:t>
          </a:r>
        </a:p>
      </dgm:t>
    </dgm:pt>
    <dgm:pt modelId="{8B0D9671-0304-8040-B6F1-4FDF47D8BF0D}" type="parTrans" cxnId="{0D97749A-8B6D-4D3E-841C-39247ED5A956}">
      <dgm:prSet/>
      <dgm:spPr/>
      <dgm:t>
        <a:bodyPr/>
        <a:lstStyle/>
        <a:p>
          <a:endParaRPr lang="en-US"/>
        </a:p>
      </dgm:t>
    </dgm:pt>
    <dgm:pt modelId="{E0F99996-E93C-304C-9791-F87A97A86D09}" type="sibTrans" cxnId="{0D97749A-8B6D-4D3E-841C-39247ED5A956}">
      <dgm:prSet/>
      <dgm:spPr/>
      <dgm:t>
        <a:bodyPr/>
        <a:lstStyle/>
        <a:p>
          <a:endParaRPr lang="en-US"/>
        </a:p>
      </dgm:t>
    </dgm:pt>
    <dgm:pt modelId="{B98F9768-FD33-4868-BE11-A276B452488D}" type="pres">
      <dgm:prSet presAssocID="{6C53CC04-684A-4517-9D3B-CCB3D0B19323}" presName="linearFlow" presStyleCnt="0">
        <dgm:presLayoutVars>
          <dgm:dir/>
          <dgm:animLvl val="lvl"/>
          <dgm:resizeHandles/>
        </dgm:presLayoutVars>
      </dgm:prSet>
      <dgm:spPr/>
    </dgm:pt>
    <dgm:pt modelId="{A96778CE-9B23-4606-A12F-FB148A60503C}" type="pres">
      <dgm:prSet presAssocID="{B41E5DE3-326A-4FE3-8B82-69AF01D4341A}" presName="compositeNode" presStyleCnt="0">
        <dgm:presLayoutVars>
          <dgm:bulletEnabled val="1"/>
        </dgm:presLayoutVars>
      </dgm:prSet>
      <dgm:spPr/>
    </dgm:pt>
    <dgm:pt modelId="{30F3590F-7C45-4E1A-A4C3-80C29C86D5D7}" type="pres">
      <dgm:prSet presAssocID="{B41E5DE3-326A-4FE3-8B82-69AF01D4341A}" presName="image" presStyleLbl="fgImgPlace1" presStyleIdx="0" presStyleCnt="2" custScaleX="87575" custScaleY="80839" custLinFactNeighborX="-53544" custLinFactNeighborY="2561"/>
      <dgm:spPr>
        <a:noFill/>
        <a:ln>
          <a:noFill/>
        </a:ln>
      </dgm:spPr>
    </dgm:pt>
    <dgm:pt modelId="{21AFBF06-2F07-4960-B682-B6EA528DC1A4}" type="pres">
      <dgm:prSet presAssocID="{B41E5DE3-326A-4FE3-8B82-69AF01D4341A}" presName="childNode" presStyleLbl="node1" presStyleIdx="0" presStyleCnt="2" custScaleY="86202" custLinFactNeighborX="3036" custLinFactNeighborY="9117">
        <dgm:presLayoutVars>
          <dgm:bulletEnabled val="1"/>
        </dgm:presLayoutVars>
      </dgm:prSet>
      <dgm:spPr/>
    </dgm:pt>
    <dgm:pt modelId="{C0A6EF14-121C-461E-BE43-5B8920BC976C}" type="pres">
      <dgm:prSet presAssocID="{B41E5DE3-326A-4FE3-8B82-69AF01D4341A}" presName="parentNode" presStyleLbl="revTx" presStyleIdx="0" presStyleCnt="2" custScaleY="101042" custLinFactNeighborX="55531" custLinFactNeighborY="4192">
        <dgm:presLayoutVars>
          <dgm:chMax val="0"/>
          <dgm:bulletEnabled val="1"/>
        </dgm:presLayoutVars>
      </dgm:prSet>
      <dgm:spPr/>
    </dgm:pt>
    <dgm:pt modelId="{6E51D493-9821-46CF-9F99-40931FE50800}" type="pres">
      <dgm:prSet presAssocID="{9FA03FB4-3666-4740-AB9E-FFC950567688}" presName="sibTrans" presStyleCnt="0"/>
      <dgm:spPr/>
    </dgm:pt>
    <dgm:pt modelId="{3D9E3BFE-E725-4AFF-8A68-532F0AD9C7F8}" type="pres">
      <dgm:prSet presAssocID="{142405DE-0C7F-4B0C-82E6-A6513979D04A}" presName="compositeNode" presStyleCnt="0">
        <dgm:presLayoutVars>
          <dgm:bulletEnabled val="1"/>
        </dgm:presLayoutVars>
      </dgm:prSet>
      <dgm:spPr/>
    </dgm:pt>
    <dgm:pt modelId="{7CBCF90F-7248-45EE-A3AE-5983790D4FCA}" type="pres">
      <dgm:prSet presAssocID="{142405DE-0C7F-4B0C-82E6-A6513979D04A}" presName="image" presStyleLbl="fgImgPlace1" presStyleIdx="1" presStyleCnt="2" custFlipVert="1" custFlipHor="1" custScaleX="21363" custScaleY="18742" custLinFactX="-139450" custLinFactY="1646" custLinFactNeighborX="-200000" custLinFactNeighborY="100000"/>
      <dgm:spPr>
        <a:solidFill>
          <a:srgbClr val="02539C"/>
        </a:solidFill>
        <a:ln>
          <a:noFill/>
        </a:ln>
      </dgm:spPr>
    </dgm:pt>
    <dgm:pt modelId="{7E673F9C-48EA-4F01-B98E-1D10620E5904}" type="pres">
      <dgm:prSet presAssocID="{142405DE-0C7F-4B0C-82E6-A6513979D04A}" presName="childNode" presStyleLbl="node1" presStyleIdx="1" presStyleCnt="2" custScaleY="85229" custLinFactNeighborX="-7111" custLinFactNeighborY="19136">
        <dgm:presLayoutVars>
          <dgm:bulletEnabled val="1"/>
        </dgm:presLayoutVars>
      </dgm:prSet>
      <dgm:spPr/>
    </dgm:pt>
    <dgm:pt modelId="{5A6B63B0-A7F6-4E50-96F9-01D04B003399}" type="pres">
      <dgm:prSet presAssocID="{142405DE-0C7F-4B0C-82E6-A6513979D04A}" presName="parentNode" presStyleLbl="revTx" presStyleIdx="1" presStyleCnt="2" custLinFactNeighborX="11879" custLinFactNeighborY="13452">
        <dgm:presLayoutVars>
          <dgm:chMax val="0"/>
          <dgm:bulletEnabled val="1"/>
        </dgm:presLayoutVars>
      </dgm:prSet>
      <dgm:spPr/>
    </dgm:pt>
  </dgm:ptLst>
  <dgm:cxnLst>
    <dgm:cxn modelId="{EB0C333A-2354-4DBD-B451-9CB65B650CB9}" type="presOf" srcId="{6C53CC04-684A-4517-9D3B-CCB3D0B19323}" destId="{B98F9768-FD33-4868-BE11-A276B452488D}" srcOrd="0" destOrd="0" presId="urn:microsoft.com/office/officeart/2005/8/layout/hList2"/>
    <dgm:cxn modelId="{82A6F940-F609-417B-AAFC-8B5E899598A4}" srcId="{6C53CC04-684A-4517-9D3B-CCB3D0B19323}" destId="{142405DE-0C7F-4B0C-82E6-A6513979D04A}" srcOrd="1" destOrd="0" parTransId="{7384638B-AFDE-40E0-B3CE-08A659E38AC7}" sibTransId="{D9AB8493-7B5A-4631-BBD2-A1E17CF737C2}"/>
    <dgm:cxn modelId="{DBB55E61-5B5A-4A51-A4F8-85CD675635BB}" srcId="{B41E5DE3-326A-4FE3-8B82-69AF01D4341A}" destId="{C519EE64-D0B6-4E11-BCFA-C46907FA0CFE}" srcOrd="0" destOrd="0" parTransId="{2B6431F5-4FBA-4A9C-A589-11690F5AC318}" sibTransId="{F518F32F-532E-422B-BCFE-ADDE8ABFF370}"/>
    <dgm:cxn modelId="{31F72242-3E02-47F1-85B5-3ABC6985C367}" type="presOf" srcId="{B41E5DE3-326A-4FE3-8B82-69AF01D4341A}" destId="{C0A6EF14-121C-461E-BE43-5B8920BC976C}" srcOrd="0" destOrd="0" presId="urn:microsoft.com/office/officeart/2005/8/layout/hList2"/>
    <dgm:cxn modelId="{67CFFF7A-7EF6-4046-8A67-BD31912A7451}" type="presOf" srcId="{C519EE64-D0B6-4E11-BCFA-C46907FA0CFE}" destId="{21AFBF06-2F07-4960-B682-B6EA528DC1A4}" srcOrd="0" destOrd="0" presId="urn:microsoft.com/office/officeart/2005/8/layout/hList2"/>
    <dgm:cxn modelId="{0D97749A-8B6D-4D3E-841C-39247ED5A956}" srcId="{142405DE-0C7F-4B0C-82E6-A6513979D04A}" destId="{D0FD3BD0-E38E-374F-AAE2-C5254D47C7B8}" srcOrd="1" destOrd="0" parTransId="{8B0D9671-0304-8040-B6F1-4FDF47D8BF0D}" sibTransId="{E0F99996-E93C-304C-9791-F87A97A86D09}"/>
    <dgm:cxn modelId="{A6238BBC-F567-491C-9E27-66A708FF8B37}" srcId="{142405DE-0C7F-4B0C-82E6-A6513979D04A}" destId="{7DC011D0-AC78-460F-9D73-3C70856E2AA6}" srcOrd="0" destOrd="0" parTransId="{AC8625A4-DEDF-4369-850B-16948366B917}" sibTransId="{70B24104-DD8B-443D-8F38-E2F3D49930DB}"/>
    <dgm:cxn modelId="{CDF63EBD-F439-4782-981C-D1FB966BB16C}" type="presOf" srcId="{7DC011D0-AC78-460F-9D73-3C70856E2AA6}" destId="{7E673F9C-48EA-4F01-B98E-1D10620E5904}" srcOrd="0" destOrd="0" presId="urn:microsoft.com/office/officeart/2005/8/layout/hList2"/>
    <dgm:cxn modelId="{066EE6BD-CB4A-4200-B00B-F397432AB0AE}" srcId="{B41E5DE3-326A-4FE3-8B82-69AF01D4341A}" destId="{104F622C-00D0-4A61-99C8-A6F3B5249AE4}" srcOrd="1" destOrd="0" parTransId="{E8EEF393-1F5D-407D-8064-FFFC9586C32F}" sibTransId="{40188DA9-8F9B-4263-BA39-4A42A743286E}"/>
    <dgm:cxn modelId="{86EE91C1-C2EF-4CB5-BE92-30B95FAA8E7A}" srcId="{6C53CC04-684A-4517-9D3B-CCB3D0B19323}" destId="{B41E5DE3-326A-4FE3-8B82-69AF01D4341A}" srcOrd="0" destOrd="0" parTransId="{2C81FD3F-F48B-4BBA-9637-AC7F56A625C6}" sibTransId="{9FA03FB4-3666-4740-AB9E-FFC950567688}"/>
    <dgm:cxn modelId="{D403B0DF-B749-45FE-A5C3-7E2755A4FC1E}" type="presOf" srcId="{142405DE-0C7F-4B0C-82E6-A6513979D04A}" destId="{5A6B63B0-A7F6-4E50-96F9-01D04B003399}" srcOrd="0" destOrd="0" presId="urn:microsoft.com/office/officeart/2005/8/layout/hList2"/>
    <dgm:cxn modelId="{25376EE2-6D1F-434B-85C7-063F4D9F9D9F}" type="presOf" srcId="{D0FD3BD0-E38E-374F-AAE2-C5254D47C7B8}" destId="{7E673F9C-48EA-4F01-B98E-1D10620E5904}" srcOrd="0" destOrd="1" presId="urn:microsoft.com/office/officeart/2005/8/layout/hList2"/>
    <dgm:cxn modelId="{D36896F2-09DA-4868-8929-9CE9FC304460}" type="presOf" srcId="{104F622C-00D0-4A61-99C8-A6F3B5249AE4}" destId="{21AFBF06-2F07-4960-B682-B6EA528DC1A4}" srcOrd="0" destOrd="1" presId="urn:microsoft.com/office/officeart/2005/8/layout/hList2"/>
    <dgm:cxn modelId="{86C5AB44-415E-4698-95A9-D8A1E5211C7E}" type="presParOf" srcId="{B98F9768-FD33-4868-BE11-A276B452488D}" destId="{A96778CE-9B23-4606-A12F-FB148A60503C}" srcOrd="0" destOrd="0" presId="urn:microsoft.com/office/officeart/2005/8/layout/hList2"/>
    <dgm:cxn modelId="{A81EABBC-6520-4A2B-8F41-F6C4AB1C7578}" type="presParOf" srcId="{A96778CE-9B23-4606-A12F-FB148A60503C}" destId="{30F3590F-7C45-4E1A-A4C3-80C29C86D5D7}" srcOrd="0" destOrd="0" presId="urn:microsoft.com/office/officeart/2005/8/layout/hList2"/>
    <dgm:cxn modelId="{78BA8529-C62D-4AC4-A279-1D319DC6D316}" type="presParOf" srcId="{A96778CE-9B23-4606-A12F-FB148A60503C}" destId="{21AFBF06-2F07-4960-B682-B6EA528DC1A4}" srcOrd="1" destOrd="0" presId="urn:microsoft.com/office/officeart/2005/8/layout/hList2"/>
    <dgm:cxn modelId="{EE253903-8111-4CE4-9CC6-D450769607B2}" type="presParOf" srcId="{A96778CE-9B23-4606-A12F-FB148A60503C}" destId="{C0A6EF14-121C-461E-BE43-5B8920BC976C}" srcOrd="2" destOrd="0" presId="urn:microsoft.com/office/officeart/2005/8/layout/hList2"/>
    <dgm:cxn modelId="{50556980-2183-4E17-A6DC-A8E7CC59C305}" type="presParOf" srcId="{B98F9768-FD33-4868-BE11-A276B452488D}" destId="{6E51D493-9821-46CF-9F99-40931FE50800}" srcOrd="1" destOrd="0" presId="urn:microsoft.com/office/officeart/2005/8/layout/hList2"/>
    <dgm:cxn modelId="{A8F3E552-A304-4E76-B62D-8C20AAE7E59E}" type="presParOf" srcId="{B98F9768-FD33-4868-BE11-A276B452488D}" destId="{3D9E3BFE-E725-4AFF-8A68-532F0AD9C7F8}" srcOrd="2" destOrd="0" presId="urn:microsoft.com/office/officeart/2005/8/layout/hList2"/>
    <dgm:cxn modelId="{114E17E4-EDFD-4420-AF87-245A47ABA546}" type="presParOf" srcId="{3D9E3BFE-E725-4AFF-8A68-532F0AD9C7F8}" destId="{7CBCF90F-7248-45EE-A3AE-5983790D4FCA}" srcOrd="0" destOrd="0" presId="urn:microsoft.com/office/officeart/2005/8/layout/hList2"/>
    <dgm:cxn modelId="{FD50567D-2BF5-4A18-9F69-64DDD31CA0A1}" type="presParOf" srcId="{3D9E3BFE-E725-4AFF-8A68-532F0AD9C7F8}" destId="{7E673F9C-48EA-4F01-B98E-1D10620E5904}" srcOrd="1" destOrd="0" presId="urn:microsoft.com/office/officeart/2005/8/layout/hList2"/>
    <dgm:cxn modelId="{C4FDB0E7-B18B-4531-AF4B-BEC95DF12BF3}" type="presParOf" srcId="{3D9E3BFE-E725-4AFF-8A68-532F0AD9C7F8}" destId="{5A6B63B0-A7F6-4E50-96F9-01D04B00339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99A58-F40C-44A1-8FCC-C30565CC291F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02B02-A3A4-49F7-B9F0-71931090F751}">
      <dgm:prSet phldrT="[Text]" custT="1"/>
      <dgm:spPr/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Sent Microsoft Forms Survey to students in the class</a:t>
          </a:r>
        </a:p>
      </dgm:t>
    </dgm:pt>
    <dgm:pt modelId="{C4E63E16-B231-4AFF-9938-3FD5252D048A}" type="parTrans" cxnId="{6EFB87A0-B93F-40CD-878F-5D275FA64573}">
      <dgm:prSet/>
      <dgm:spPr/>
      <dgm:t>
        <a:bodyPr/>
        <a:lstStyle/>
        <a:p>
          <a:endParaRPr lang="en-US"/>
        </a:p>
      </dgm:t>
    </dgm:pt>
    <dgm:pt modelId="{47A0E224-B155-4D0B-A990-A364282BE264}" type="sibTrans" cxnId="{6EFB87A0-B93F-40CD-878F-5D275FA64573}">
      <dgm:prSet/>
      <dgm:spPr/>
      <dgm:t>
        <a:bodyPr/>
        <a:lstStyle/>
        <a:p>
          <a:endParaRPr lang="en-US"/>
        </a:p>
      </dgm:t>
    </dgm:pt>
    <dgm:pt modelId="{83E64398-3E23-4908-8D52-4D865B0840B4}">
      <dgm:prSet phldrT="[Text]" custT="1"/>
      <dgm:spPr/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Interviewed instructors</a:t>
          </a:r>
        </a:p>
      </dgm:t>
    </dgm:pt>
    <dgm:pt modelId="{59C072C3-F473-4485-90D5-F5ECE4A70D64}" type="parTrans" cxnId="{6FF109FA-EEFB-4142-8051-AAB024ED2109}">
      <dgm:prSet/>
      <dgm:spPr/>
      <dgm:t>
        <a:bodyPr/>
        <a:lstStyle/>
        <a:p>
          <a:endParaRPr lang="en-US"/>
        </a:p>
      </dgm:t>
    </dgm:pt>
    <dgm:pt modelId="{477C6F39-18BF-42C4-B6DE-5D3352CE9C8D}" type="sibTrans" cxnId="{6FF109FA-EEFB-4142-8051-AAB024ED2109}">
      <dgm:prSet/>
      <dgm:spPr/>
      <dgm:t>
        <a:bodyPr/>
        <a:lstStyle/>
        <a:p>
          <a:endParaRPr lang="en-US"/>
        </a:p>
      </dgm:t>
    </dgm:pt>
    <dgm:pt modelId="{CD46204F-C7DA-4DB9-8D05-C8D19F82F8BA}">
      <dgm:prSet phldrT="[Text]" custT="1"/>
      <dgm:spPr/>
      <dgm:t>
        <a:bodyPr/>
        <a:lstStyle/>
        <a:p>
          <a:r>
            <a: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Employing personal experiences to measure change in classroom culture   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6CD8F-51A8-4DB7-8BDF-E7A5A53B08B0}" type="parTrans" cxnId="{5EEDA8DF-B2B7-4821-888A-34EA27334626}">
      <dgm:prSet/>
      <dgm:spPr/>
      <dgm:t>
        <a:bodyPr/>
        <a:lstStyle/>
        <a:p>
          <a:endParaRPr lang="en-US"/>
        </a:p>
      </dgm:t>
    </dgm:pt>
    <dgm:pt modelId="{2FEAD0EE-CACB-4F20-B403-5C8F9BEAFF64}" type="sibTrans" cxnId="{5EEDA8DF-B2B7-4821-888A-34EA27334626}">
      <dgm:prSet/>
      <dgm:spPr/>
      <dgm:t>
        <a:bodyPr/>
        <a:lstStyle/>
        <a:p>
          <a:endParaRPr lang="en-US"/>
        </a:p>
      </dgm:t>
    </dgm:pt>
    <dgm:pt modelId="{501067AD-8730-45AA-BA85-82AE6481D02A}" type="pres">
      <dgm:prSet presAssocID="{EF899A58-F40C-44A1-8FCC-C30565CC291F}" presName="Name0" presStyleCnt="0">
        <dgm:presLayoutVars>
          <dgm:dir/>
          <dgm:resizeHandles val="exact"/>
        </dgm:presLayoutVars>
      </dgm:prSet>
      <dgm:spPr/>
    </dgm:pt>
    <dgm:pt modelId="{9A02E9AE-7602-4D2C-9019-18A760D2BDE6}" type="pres">
      <dgm:prSet presAssocID="{0C302B02-A3A4-49F7-B9F0-71931090F751}" presName="composite" presStyleCnt="0"/>
      <dgm:spPr/>
    </dgm:pt>
    <dgm:pt modelId="{569D8C99-6318-4A8F-BE55-6ACB447A19F6}" type="pres">
      <dgm:prSet presAssocID="{0C302B02-A3A4-49F7-B9F0-71931090F751}" presName="bgChev" presStyleLbl="node1" presStyleIdx="0" presStyleCnt="3" custLinFactNeighborX="5325" custLinFactNeighborY="-35464"/>
      <dgm:spPr>
        <a:solidFill>
          <a:srgbClr val="02539C"/>
        </a:solidFill>
      </dgm:spPr>
    </dgm:pt>
    <dgm:pt modelId="{564E50D5-A807-48B3-9650-775C6914CDF7}" type="pres">
      <dgm:prSet presAssocID="{0C302B02-A3A4-49F7-B9F0-71931090F751}" presName="txNode" presStyleLbl="fgAcc1" presStyleIdx="0" presStyleCnt="3" custLinFactNeighborX="-156" custLinFactNeighborY="-27710">
        <dgm:presLayoutVars>
          <dgm:bulletEnabled val="1"/>
        </dgm:presLayoutVars>
      </dgm:prSet>
      <dgm:spPr/>
    </dgm:pt>
    <dgm:pt modelId="{AF7FBB90-F7E0-42F5-AC4D-674A3A0967CB}" type="pres">
      <dgm:prSet presAssocID="{47A0E224-B155-4D0B-A990-A364282BE264}" presName="compositeSpace" presStyleCnt="0"/>
      <dgm:spPr/>
    </dgm:pt>
    <dgm:pt modelId="{B9EAA2ED-825A-48A4-9944-CEB1203D06BB}" type="pres">
      <dgm:prSet presAssocID="{83E64398-3E23-4908-8D52-4D865B0840B4}" presName="composite" presStyleCnt="0"/>
      <dgm:spPr/>
    </dgm:pt>
    <dgm:pt modelId="{DE7F6A10-1DA2-435F-AF97-173EB9C9D487}" type="pres">
      <dgm:prSet presAssocID="{83E64398-3E23-4908-8D52-4D865B0840B4}" presName="bgChev" presStyleLbl="node1" presStyleIdx="1" presStyleCnt="3" custLinFactNeighborX="2323" custLinFactNeighborY="-35464"/>
      <dgm:spPr>
        <a:solidFill>
          <a:srgbClr val="02539C"/>
        </a:solidFill>
      </dgm:spPr>
    </dgm:pt>
    <dgm:pt modelId="{F5C15020-E760-44EF-93E1-61B44B9C677D}" type="pres">
      <dgm:prSet presAssocID="{83E64398-3E23-4908-8D52-4D865B0840B4}" presName="txNode" presStyleLbl="fgAcc1" presStyleIdx="1" presStyleCnt="3" custLinFactNeighborX="-2278" custLinFactNeighborY="-24955">
        <dgm:presLayoutVars>
          <dgm:bulletEnabled val="1"/>
        </dgm:presLayoutVars>
      </dgm:prSet>
      <dgm:spPr/>
    </dgm:pt>
    <dgm:pt modelId="{92EC8E3C-081D-47CE-B275-121857D492E6}" type="pres">
      <dgm:prSet presAssocID="{477C6F39-18BF-42C4-B6DE-5D3352CE9C8D}" presName="compositeSpace" presStyleCnt="0"/>
      <dgm:spPr/>
    </dgm:pt>
    <dgm:pt modelId="{24159007-5A76-40CB-9E53-47CD81322E20}" type="pres">
      <dgm:prSet presAssocID="{CD46204F-C7DA-4DB9-8D05-C8D19F82F8BA}" presName="composite" presStyleCnt="0"/>
      <dgm:spPr/>
    </dgm:pt>
    <dgm:pt modelId="{9DA23F5C-B41D-4D53-B447-173A11715D6A}" type="pres">
      <dgm:prSet presAssocID="{CD46204F-C7DA-4DB9-8D05-C8D19F82F8BA}" presName="bgChev" presStyleLbl="node1" presStyleIdx="2" presStyleCnt="3" custLinFactNeighborX="-2952" custLinFactNeighborY="-37974"/>
      <dgm:spPr>
        <a:solidFill>
          <a:srgbClr val="02539C"/>
        </a:solidFill>
      </dgm:spPr>
    </dgm:pt>
    <dgm:pt modelId="{E2B0E7A4-4C56-4E88-A0BA-A7ED26970685}" type="pres">
      <dgm:prSet presAssocID="{CD46204F-C7DA-4DB9-8D05-C8D19F82F8BA}" presName="txNode" presStyleLbl="fgAcc1" presStyleIdx="2" presStyleCnt="3" custLinFactNeighborX="-9106" custLinFactNeighborY="-26189">
        <dgm:presLayoutVars>
          <dgm:bulletEnabled val="1"/>
        </dgm:presLayoutVars>
      </dgm:prSet>
      <dgm:spPr/>
    </dgm:pt>
  </dgm:ptLst>
  <dgm:cxnLst>
    <dgm:cxn modelId="{4A6F483A-DE00-4B28-8BC6-DFBE53989344}" type="presOf" srcId="{EF899A58-F40C-44A1-8FCC-C30565CC291F}" destId="{501067AD-8730-45AA-BA85-82AE6481D02A}" srcOrd="0" destOrd="0" presId="urn:microsoft.com/office/officeart/2005/8/layout/chevronAccent+Icon"/>
    <dgm:cxn modelId="{6EFB87A0-B93F-40CD-878F-5D275FA64573}" srcId="{EF899A58-F40C-44A1-8FCC-C30565CC291F}" destId="{0C302B02-A3A4-49F7-B9F0-71931090F751}" srcOrd="0" destOrd="0" parTransId="{C4E63E16-B231-4AFF-9938-3FD5252D048A}" sibTransId="{47A0E224-B155-4D0B-A990-A364282BE264}"/>
    <dgm:cxn modelId="{E2C451A2-D966-4809-8F09-96E6FACF28E5}" type="presOf" srcId="{0C302B02-A3A4-49F7-B9F0-71931090F751}" destId="{564E50D5-A807-48B3-9650-775C6914CDF7}" srcOrd="0" destOrd="0" presId="urn:microsoft.com/office/officeart/2005/8/layout/chevronAccent+Icon"/>
    <dgm:cxn modelId="{560E5AC9-5DD8-4A72-BA25-D734A47E5736}" type="presOf" srcId="{CD46204F-C7DA-4DB9-8D05-C8D19F82F8BA}" destId="{E2B0E7A4-4C56-4E88-A0BA-A7ED26970685}" srcOrd="0" destOrd="0" presId="urn:microsoft.com/office/officeart/2005/8/layout/chevronAccent+Icon"/>
    <dgm:cxn modelId="{DC0238CA-012B-4DF8-A32A-89018329BF25}" type="presOf" srcId="{83E64398-3E23-4908-8D52-4D865B0840B4}" destId="{F5C15020-E760-44EF-93E1-61B44B9C677D}" srcOrd="0" destOrd="0" presId="urn:microsoft.com/office/officeart/2005/8/layout/chevronAccent+Icon"/>
    <dgm:cxn modelId="{5EEDA8DF-B2B7-4821-888A-34EA27334626}" srcId="{EF899A58-F40C-44A1-8FCC-C30565CC291F}" destId="{CD46204F-C7DA-4DB9-8D05-C8D19F82F8BA}" srcOrd="2" destOrd="0" parTransId="{3E76CD8F-51A8-4DB7-8BDF-E7A5A53B08B0}" sibTransId="{2FEAD0EE-CACB-4F20-B403-5C8F9BEAFF64}"/>
    <dgm:cxn modelId="{6FF109FA-EEFB-4142-8051-AAB024ED2109}" srcId="{EF899A58-F40C-44A1-8FCC-C30565CC291F}" destId="{83E64398-3E23-4908-8D52-4D865B0840B4}" srcOrd="1" destOrd="0" parTransId="{59C072C3-F473-4485-90D5-F5ECE4A70D64}" sibTransId="{477C6F39-18BF-42C4-B6DE-5D3352CE9C8D}"/>
    <dgm:cxn modelId="{9F9E9B26-A3A3-4718-9D6C-8AC71A4B5985}" type="presParOf" srcId="{501067AD-8730-45AA-BA85-82AE6481D02A}" destId="{9A02E9AE-7602-4D2C-9019-18A760D2BDE6}" srcOrd="0" destOrd="0" presId="urn:microsoft.com/office/officeart/2005/8/layout/chevronAccent+Icon"/>
    <dgm:cxn modelId="{EA1F101B-9AF1-4CD5-AECB-F17407B79237}" type="presParOf" srcId="{9A02E9AE-7602-4D2C-9019-18A760D2BDE6}" destId="{569D8C99-6318-4A8F-BE55-6ACB447A19F6}" srcOrd="0" destOrd="0" presId="urn:microsoft.com/office/officeart/2005/8/layout/chevronAccent+Icon"/>
    <dgm:cxn modelId="{C7066415-0367-4524-9D62-6EB87A64294E}" type="presParOf" srcId="{9A02E9AE-7602-4D2C-9019-18A760D2BDE6}" destId="{564E50D5-A807-48B3-9650-775C6914CDF7}" srcOrd="1" destOrd="0" presId="urn:microsoft.com/office/officeart/2005/8/layout/chevronAccent+Icon"/>
    <dgm:cxn modelId="{3A8467EC-C987-4E2C-8AC8-12858E866629}" type="presParOf" srcId="{501067AD-8730-45AA-BA85-82AE6481D02A}" destId="{AF7FBB90-F7E0-42F5-AC4D-674A3A0967CB}" srcOrd="1" destOrd="0" presId="urn:microsoft.com/office/officeart/2005/8/layout/chevronAccent+Icon"/>
    <dgm:cxn modelId="{9EAC4C49-90ED-4E08-8979-8352A536679D}" type="presParOf" srcId="{501067AD-8730-45AA-BA85-82AE6481D02A}" destId="{B9EAA2ED-825A-48A4-9944-CEB1203D06BB}" srcOrd="2" destOrd="0" presId="urn:microsoft.com/office/officeart/2005/8/layout/chevronAccent+Icon"/>
    <dgm:cxn modelId="{8164F71A-22CD-481B-9DB3-303F6662CA12}" type="presParOf" srcId="{B9EAA2ED-825A-48A4-9944-CEB1203D06BB}" destId="{DE7F6A10-1DA2-435F-AF97-173EB9C9D487}" srcOrd="0" destOrd="0" presId="urn:microsoft.com/office/officeart/2005/8/layout/chevronAccent+Icon"/>
    <dgm:cxn modelId="{BF1872FD-6A80-42E0-B20C-0448FC5E8550}" type="presParOf" srcId="{B9EAA2ED-825A-48A4-9944-CEB1203D06BB}" destId="{F5C15020-E760-44EF-93E1-61B44B9C677D}" srcOrd="1" destOrd="0" presId="urn:microsoft.com/office/officeart/2005/8/layout/chevronAccent+Icon"/>
    <dgm:cxn modelId="{CCD6020E-18E4-4300-9544-3319CF5FEB61}" type="presParOf" srcId="{501067AD-8730-45AA-BA85-82AE6481D02A}" destId="{92EC8E3C-081D-47CE-B275-121857D492E6}" srcOrd="3" destOrd="0" presId="urn:microsoft.com/office/officeart/2005/8/layout/chevronAccent+Icon"/>
    <dgm:cxn modelId="{B5C40396-14C7-49F2-A3AD-F14667D038B9}" type="presParOf" srcId="{501067AD-8730-45AA-BA85-82AE6481D02A}" destId="{24159007-5A76-40CB-9E53-47CD81322E20}" srcOrd="4" destOrd="0" presId="urn:microsoft.com/office/officeart/2005/8/layout/chevronAccent+Icon"/>
    <dgm:cxn modelId="{8E3EF712-0866-4096-86F3-5BFC2D8205E1}" type="presParOf" srcId="{24159007-5A76-40CB-9E53-47CD81322E20}" destId="{9DA23F5C-B41D-4D53-B447-173A11715D6A}" srcOrd="0" destOrd="0" presId="urn:microsoft.com/office/officeart/2005/8/layout/chevronAccent+Icon"/>
    <dgm:cxn modelId="{B17BAD87-A66A-4922-9687-D860430EF292}" type="presParOf" srcId="{24159007-5A76-40CB-9E53-47CD81322E20}" destId="{E2B0E7A4-4C56-4E88-A0BA-A7ED2697068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4759A-AD76-4BD9-ACC4-0F275DF64BD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27703-B738-48C7-9527-4F869E70AB15}">
      <dgm:prSet phldrT="[Text]" custT="1"/>
      <dgm:spPr>
        <a:solidFill>
          <a:srgbClr val="FFD325"/>
        </a:solidFill>
      </dgm:spPr>
      <dgm:t>
        <a:bodyPr/>
        <a:lstStyle/>
        <a:p>
          <a:r>
            <a:rPr lang="en-US" sz="2800" b="0" i="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Goal: create more inclusive spaces for women in engineering education</a:t>
          </a:r>
        </a:p>
      </dgm:t>
    </dgm:pt>
    <dgm:pt modelId="{772222CB-4D32-456A-926A-C5B2C60EFCB8}" type="parTrans" cxnId="{8B123D81-B9CC-4B91-8D20-ABBA4CA9C0A5}">
      <dgm:prSet/>
      <dgm:spPr/>
      <dgm:t>
        <a:bodyPr/>
        <a:lstStyle/>
        <a:p>
          <a:endParaRPr lang="en-US"/>
        </a:p>
      </dgm:t>
    </dgm:pt>
    <dgm:pt modelId="{237ABD72-102E-4D3D-AAE2-A6BB825308AC}" type="sibTrans" cxnId="{8B123D81-B9CC-4B91-8D20-ABBA4CA9C0A5}">
      <dgm:prSet/>
      <dgm:spPr/>
      <dgm:t>
        <a:bodyPr/>
        <a:lstStyle/>
        <a:p>
          <a:endParaRPr lang="en-US"/>
        </a:p>
      </dgm:t>
    </dgm:pt>
    <dgm:pt modelId="{6159ECBE-702F-4CB5-9342-AA2773815848}">
      <dgm:prSet phldrT="[Text]" custT="1"/>
      <dgm:spPr>
        <a:solidFill>
          <a:srgbClr val="02539C"/>
        </a:solidFill>
      </dgm:spPr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Compose teams intentionally</a:t>
          </a:r>
        </a:p>
        <a:p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FFD2EA-13EC-4C2C-990E-EDE14966B632}" type="parTrans" cxnId="{E5273853-6854-45E6-8ED3-37238760E59B}">
      <dgm:prSet/>
      <dgm:spPr/>
      <dgm:t>
        <a:bodyPr/>
        <a:lstStyle/>
        <a:p>
          <a:endParaRPr lang="en-US"/>
        </a:p>
      </dgm:t>
    </dgm:pt>
    <dgm:pt modelId="{750B7550-B5E6-4EAC-A5D4-99E7F7A6CB82}" type="sibTrans" cxnId="{E5273853-6854-45E6-8ED3-37238760E59B}">
      <dgm:prSet/>
      <dgm:spPr/>
      <dgm:t>
        <a:bodyPr/>
        <a:lstStyle/>
        <a:p>
          <a:endParaRPr lang="en-US"/>
        </a:p>
      </dgm:t>
    </dgm:pt>
    <dgm:pt modelId="{F90D0ED7-E3F6-47CE-96C7-E22E2DBDD928}">
      <dgm:prSet phldrT="[Text]" custT="1"/>
      <dgm:spPr>
        <a:solidFill>
          <a:srgbClr val="02539C"/>
        </a:solidFill>
      </dgm:spPr>
      <dgm:t>
        <a:bodyPr/>
        <a:lstStyle/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Provide instructors with teaming strategies</a:t>
          </a:r>
        </a:p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421F4D7E-A663-4AA2-9A4F-E1058556DDA7}" type="parTrans" cxnId="{23CB8839-1AD8-4E61-8681-B07F40603F58}">
      <dgm:prSet/>
      <dgm:spPr/>
      <dgm:t>
        <a:bodyPr/>
        <a:lstStyle/>
        <a:p>
          <a:endParaRPr lang="en-US"/>
        </a:p>
      </dgm:t>
    </dgm:pt>
    <dgm:pt modelId="{6A2741F6-1A44-467C-BDFF-64094677BC56}" type="sibTrans" cxnId="{23CB8839-1AD8-4E61-8681-B07F40603F58}">
      <dgm:prSet/>
      <dgm:spPr/>
      <dgm:t>
        <a:bodyPr/>
        <a:lstStyle/>
        <a:p>
          <a:endParaRPr lang="en-US"/>
        </a:p>
      </dgm:t>
    </dgm:pt>
    <dgm:pt modelId="{61D3308B-67B8-4E86-AC78-8482649EF90F}">
      <dgm:prSet phldrT="[Text]" custT="1"/>
      <dgm:spPr>
        <a:solidFill>
          <a:srgbClr val="02539C"/>
        </a:solidFill>
      </dgm:spPr>
      <dgm:t>
        <a:bodyPr/>
        <a:lstStyle/>
        <a:p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Employ student feedback and input</a:t>
          </a:r>
        </a:p>
      </dgm:t>
    </dgm:pt>
    <dgm:pt modelId="{FE99D61C-2EAF-4CF1-BC00-EB22516A8DB2}" type="parTrans" cxnId="{BCB35A5E-9BAD-42A7-AC2D-F867FD535CD9}">
      <dgm:prSet/>
      <dgm:spPr/>
      <dgm:t>
        <a:bodyPr/>
        <a:lstStyle/>
        <a:p>
          <a:endParaRPr lang="en-US"/>
        </a:p>
      </dgm:t>
    </dgm:pt>
    <dgm:pt modelId="{177A58AB-3FB1-486D-9AFB-490C698EBCD2}" type="sibTrans" cxnId="{BCB35A5E-9BAD-42A7-AC2D-F867FD535CD9}">
      <dgm:prSet/>
      <dgm:spPr/>
      <dgm:t>
        <a:bodyPr/>
        <a:lstStyle/>
        <a:p>
          <a:endParaRPr lang="en-US"/>
        </a:p>
      </dgm:t>
    </dgm:pt>
    <dgm:pt modelId="{20A14839-8296-4523-8B80-DF5BD6E95355}">
      <dgm:prSet phldrT="[Text]" custT="1"/>
      <dgm:spPr>
        <a:solidFill>
          <a:srgbClr val="02539C"/>
        </a:solidFill>
      </dgm:spPr>
      <dgm:t>
        <a:bodyPr/>
        <a:lstStyle/>
        <a:p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Affirm the significance of the team itself</a:t>
          </a:r>
        </a:p>
      </dgm:t>
    </dgm:pt>
    <dgm:pt modelId="{FDC16A90-FA74-4F49-8D07-0850BB32E2F2}" type="parTrans" cxnId="{C0DFE7F7-9FBE-447E-ADE2-5173AB3CB7D0}">
      <dgm:prSet/>
      <dgm:spPr/>
      <dgm:t>
        <a:bodyPr/>
        <a:lstStyle/>
        <a:p>
          <a:endParaRPr lang="en-US"/>
        </a:p>
      </dgm:t>
    </dgm:pt>
    <dgm:pt modelId="{A6A055C1-B02B-46A8-8DBD-2B12372CFBF9}" type="sibTrans" cxnId="{C0DFE7F7-9FBE-447E-ADE2-5173AB3CB7D0}">
      <dgm:prSet/>
      <dgm:spPr/>
      <dgm:t>
        <a:bodyPr/>
        <a:lstStyle/>
        <a:p>
          <a:endParaRPr lang="en-US"/>
        </a:p>
      </dgm:t>
    </dgm:pt>
    <dgm:pt modelId="{10D59396-A146-447D-A714-9E9579FBF6D3}" type="pres">
      <dgm:prSet presAssocID="{3CC4759A-AD76-4BD9-ACC4-0F275DF64BD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C1A955-2453-45DB-B2C7-B13B7EF6864D}" type="pres">
      <dgm:prSet presAssocID="{3CC4759A-AD76-4BD9-ACC4-0F275DF64BD5}" presName="matrix" presStyleCnt="0"/>
      <dgm:spPr/>
    </dgm:pt>
    <dgm:pt modelId="{91A299AD-A80F-4DE1-9227-1894037A6408}" type="pres">
      <dgm:prSet presAssocID="{3CC4759A-AD76-4BD9-ACC4-0F275DF64BD5}" presName="tile1" presStyleLbl="node1" presStyleIdx="0" presStyleCnt="4"/>
      <dgm:spPr/>
    </dgm:pt>
    <dgm:pt modelId="{B621132E-F07B-4C5F-B40B-B244D675FA0C}" type="pres">
      <dgm:prSet presAssocID="{3CC4759A-AD76-4BD9-ACC4-0F275DF64B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BC9CFC-0A8D-4E19-B6B2-D57F962551BB}" type="pres">
      <dgm:prSet presAssocID="{3CC4759A-AD76-4BD9-ACC4-0F275DF64BD5}" presName="tile2" presStyleLbl="node1" presStyleIdx="1" presStyleCnt="4"/>
      <dgm:spPr/>
    </dgm:pt>
    <dgm:pt modelId="{5980875A-6055-40DA-A89C-CA3E11737CB5}" type="pres">
      <dgm:prSet presAssocID="{3CC4759A-AD76-4BD9-ACC4-0F275DF64B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97E8E5C-F744-4E56-AD86-7FEA2585C111}" type="pres">
      <dgm:prSet presAssocID="{3CC4759A-AD76-4BD9-ACC4-0F275DF64BD5}" presName="tile3" presStyleLbl="node1" presStyleIdx="2" presStyleCnt="4"/>
      <dgm:spPr/>
    </dgm:pt>
    <dgm:pt modelId="{CD060C33-0FF1-4D48-AD66-36FA9E648C80}" type="pres">
      <dgm:prSet presAssocID="{3CC4759A-AD76-4BD9-ACC4-0F275DF64B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F76BB1-A075-4BAA-A137-ABAE3B67825D}" type="pres">
      <dgm:prSet presAssocID="{3CC4759A-AD76-4BD9-ACC4-0F275DF64BD5}" presName="tile4" presStyleLbl="node1" presStyleIdx="3" presStyleCnt="4"/>
      <dgm:spPr/>
    </dgm:pt>
    <dgm:pt modelId="{4989D55F-DF3C-4EE1-924D-A349D2FB3043}" type="pres">
      <dgm:prSet presAssocID="{3CC4759A-AD76-4BD9-ACC4-0F275DF64B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755F767-8D0B-4D63-9C05-EF70112EE1BF}" type="pres">
      <dgm:prSet presAssocID="{3CC4759A-AD76-4BD9-ACC4-0F275DF64BD5}" presName="centerTile" presStyleLbl="fgShp" presStyleIdx="0" presStyleCnt="1" custScaleX="136334" custScaleY="173573">
        <dgm:presLayoutVars>
          <dgm:chMax val="0"/>
          <dgm:chPref val="0"/>
        </dgm:presLayoutVars>
      </dgm:prSet>
      <dgm:spPr/>
    </dgm:pt>
  </dgm:ptLst>
  <dgm:cxnLst>
    <dgm:cxn modelId="{EBCFEA02-BF54-431F-B38E-086E4173F17A}" type="presOf" srcId="{0DB27703-B738-48C7-9527-4F869E70AB15}" destId="{B755F767-8D0B-4D63-9C05-EF70112EE1BF}" srcOrd="0" destOrd="0" presId="urn:microsoft.com/office/officeart/2005/8/layout/matrix1"/>
    <dgm:cxn modelId="{4741FF0A-049D-48EE-9F60-AFC113C773FB}" type="presOf" srcId="{20A14839-8296-4523-8B80-DF5BD6E95355}" destId="{45F76BB1-A075-4BAA-A137-ABAE3B67825D}" srcOrd="0" destOrd="0" presId="urn:microsoft.com/office/officeart/2005/8/layout/matrix1"/>
    <dgm:cxn modelId="{CE70EC38-3EBA-4CF1-AE7B-7B501C1C9474}" type="presOf" srcId="{3CC4759A-AD76-4BD9-ACC4-0F275DF64BD5}" destId="{10D59396-A146-447D-A714-9E9579FBF6D3}" srcOrd="0" destOrd="0" presId="urn:microsoft.com/office/officeart/2005/8/layout/matrix1"/>
    <dgm:cxn modelId="{23CB8839-1AD8-4E61-8681-B07F40603F58}" srcId="{0DB27703-B738-48C7-9527-4F869E70AB15}" destId="{F90D0ED7-E3F6-47CE-96C7-E22E2DBDD928}" srcOrd="1" destOrd="0" parTransId="{421F4D7E-A663-4AA2-9A4F-E1058556DDA7}" sibTransId="{6A2741F6-1A44-467C-BDFF-64094677BC56}"/>
    <dgm:cxn modelId="{BCB35A5E-9BAD-42A7-AC2D-F867FD535CD9}" srcId="{0DB27703-B738-48C7-9527-4F869E70AB15}" destId="{61D3308B-67B8-4E86-AC78-8482649EF90F}" srcOrd="2" destOrd="0" parTransId="{FE99D61C-2EAF-4CF1-BC00-EB22516A8DB2}" sibTransId="{177A58AB-3FB1-486D-9AFB-490C698EBCD2}"/>
    <dgm:cxn modelId="{B9630E68-D01C-437E-A96B-C19F19B8318E}" type="presOf" srcId="{6159ECBE-702F-4CB5-9342-AA2773815848}" destId="{91A299AD-A80F-4DE1-9227-1894037A6408}" srcOrd="0" destOrd="0" presId="urn:microsoft.com/office/officeart/2005/8/layout/matrix1"/>
    <dgm:cxn modelId="{24F30E52-B87E-48CA-B03F-6F12B6D5B455}" type="presOf" srcId="{61D3308B-67B8-4E86-AC78-8482649EF90F}" destId="{E97E8E5C-F744-4E56-AD86-7FEA2585C111}" srcOrd="0" destOrd="0" presId="urn:microsoft.com/office/officeart/2005/8/layout/matrix1"/>
    <dgm:cxn modelId="{E5273853-6854-45E6-8ED3-37238760E59B}" srcId="{0DB27703-B738-48C7-9527-4F869E70AB15}" destId="{6159ECBE-702F-4CB5-9342-AA2773815848}" srcOrd="0" destOrd="0" parTransId="{C8FFD2EA-13EC-4C2C-990E-EDE14966B632}" sibTransId="{750B7550-B5E6-4EAC-A5D4-99E7F7A6CB82}"/>
    <dgm:cxn modelId="{A63D907E-BBA7-4AC7-980F-62AA9F6C81CD}" type="presOf" srcId="{61D3308B-67B8-4E86-AC78-8482649EF90F}" destId="{CD060C33-0FF1-4D48-AD66-36FA9E648C80}" srcOrd="1" destOrd="0" presId="urn:microsoft.com/office/officeart/2005/8/layout/matrix1"/>
    <dgm:cxn modelId="{8B123D81-B9CC-4B91-8D20-ABBA4CA9C0A5}" srcId="{3CC4759A-AD76-4BD9-ACC4-0F275DF64BD5}" destId="{0DB27703-B738-48C7-9527-4F869E70AB15}" srcOrd="0" destOrd="0" parTransId="{772222CB-4D32-456A-926A-C5B2C60EFCB8}" sibTransId="{237ABD72-102E-4D3D-AAE2-A6BB825308AC}"/>
    <dgm:cxn modelId="{5461B284-F544-49C8-B17D-851BE3D966C3}" type="presOf" srcId="{20A14839-8296-4523-8B80-DF5BD6E95355}" destId="{4989D55F-DF3C-4EE1-924D-A349D2FB3043}" srcOrd="1" destOrd="0" presId="urn:microsoft.com/office/officeart/2005/8/layout/matrix1"/>
    <dgm:cxn modelId="{CA04E6BC-B08F-4485-9032-45D1F41EB54A}" type="presOf" srcId="{F90D0ED7-E3F6-47CE-96C7-E22E2DBDD928}" destId="{F1BC9CFC-0A8D-4E19-B6B2-D57F962551BB}" srcOrd="0" destOrd="0" presId="urn:microsoft.com/office/officeart/2005/8/layout/matrix1"/>
    <dgm:cxn modelId="{5D4321CF-56B0-469C-84EF-CFAF36C3D5C6}" type="presOf" srcId="{6159ECBE-702F-4CB5-9342-AA2773815848}" destId="{B621132E-F07B-4C5F-B40B-B244D675FA0C}" srcOrd="1" destOrd="0" presId="urn:microsoft.com/office/officeart/2005/8/layout/matrix1"/>
    <dgm:cxn modelId="{0AE50FDE-F593-4823-B381-747484464EF4}" type="presOf" srcId="{F90D0ED7-E3F6-47CE-96C7-E22E2DBDD928}" destId="{5980875A-6055-40DA-A89C-CA3E11737CB5}" srcOrd="1" destOrd="0" presId="urn:microsoft.com/office/officeart/2005/8/layout/matrix1"/>
    <dgm:cxn modelId="{C0DFE7F7-9FBE-447E-ADE2-5173AB3CB7D0}" srcId="{0DB27703-B738-48C7-9527-4F869E70AB15}" destId="{20A14839-8296-4523-8B80-DF5BD6E95355}" srcOrd="3" destOrd="0" parTransId="{FDC16A90-FA74-4F49-8D07-0850BB32E2F2}" sibTransId="{A6A055C1-B02B-46A8-8DBD-2B12372CFBF9}"/>
    <dgm:cxn modelId="{ECB9823E-C69D-453A-87EF-83CEFA868936}" type="presParOf" srcId="{10D59396-A146-447D-A714-9E9579FBF6D3}" destId="{B0C1A955-2453-45DB-B2C7-B13B7EF6864D}" srcOrd="0" destOrd="0" presId="urn:microsoft.com/office/officeart/2005/8/layout/matrix1"/>
    <dgm:cxn modelId="{5D91829E-80F2-43DE-83DD-254DFF8F8DF6}" type="presParOf" srcId="{B0C1A955-2453-45DB-B2C7-B13B7EF6864D}" destId="{91A299AD-A80F-4DE1-9227-1894037A6408}" srcOrd="0" destOrd="0" presId="urn:microsoft.com/office/officeart/2005/8/layout/matrix1"/>
    <dgm:cxn modelId="{BB74AE9F-27C4-4CA9-84B9-CCF93276A83B}" type="presParOf" srcId="{B0C1A955-2453-45DB-B2C7-B13B7EF6864D}" destId="{B621132E-F07B-4C5F-B40B-B244D675FA0C}" srcOrd="1" destOrd="0" presId="urn:microsoft.com/office/officeart/2005/8/layout/matrix1"/>
    <dgm:cxn modelId="{06F30B2C-CDB6-4917-A3E3-DD0539E575BB}" type="presParOf" srcId="{B0C1A955-2453-45DB-B2C7-B13B7EF6864D}" destId="{F1BC9CFC-0A8D-4E19-B6B2-D57F962551BB}" srcOrd="2" destOrd="0" presId="urn:microsoft.com/office/officeart/2005/8/layout/matrix1"/>
    <dgm:cxn modelId="{8AF515AA-CDAA-42D0-B5D7-1183BF1D9252}" type="presParOf" srcId="{B0C1A955-2453-45DB-B2C7-B13B7EF6864D}" destId="{5980875A-6055-40DA-A89C-CA3E11737CB5}" srcOrd="3" destOrd="0" presId="urn:microsoft.com/office/officeart/2005/8/layout/matrix1"/>
    <dgm:cxn modelId="{91E8570E-35DA-47C5-B1B0-0B029CDD4D8C}" type="presParOf" srcId="{B0C1A955-2453-45DB-B2C7-B13B7EF6864D}" destId="{E97E8E5C-F744-4E56-AD86-7FEA2585C111}" srcOrd="4" destOrd="0" presId="urn:microsoft.com/office/officeart/2005/8/layout/matrix1"/>
    <dgm:cxn modelId="{113A2FB2-A09F-4471-8422-971B955DCD75}" type="presParOf" srcId="{B0C1A955-2453-45DB-B2C7-B13B7EF6864D}" destId="{CD060C33-0FF1-4D48-AD66-36FA9E648C80}" srcOrd="5" destOrd="0" presId="urn:microsoft.com/office/officeart/2005/8/layout/matrix1"/>
    <dgm:cxn modelId="{66B8D245-43A0-4EA1-B6A4-1B3054656D54}" type="presParOf" srcId="{B0C1A955-2453-45DB-B2C7-B13B7EF6864D}" destId="{45F76BB1-A075-4BAA-A137-ABAE3B67825D}" srcOrd="6" destOrd="0" presId="urn:microsoft.com/office/officeart/2005/8/layout/matrix1"/>
    <dgm:cxn modelId="{BC263A2F-70C3-4E06-8E99-ABE1648DAE31}" type="presParOf" srcId="{B0C1A955-2453-45DB-B2C7-B13B7EF6864D}" destId="{4989D55F-DF3C-4EE1-924D-A349D2FB3043}" srcOrd="7" destOrd="0" presId="urn:microsoft.com/office/officeart/2005/8/layout/matrix1"/>
    <dgm:cxn modelId="{0B5B0492-C029-4775-8774-3B59D53CF6CA}" type="presParOf" srcId="{10D59396-A146-447D-A714-9E9579FBF6D3}" destId="{B755F767-8D0B-4D63-9C05-EF70112EE1B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19295-6B88-458A-9903-96D88C00A87F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rgbClr val="02539C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Women in the engineering classroom experience marginalization in team settings</a:t>
          </a:r>
          <a:endParaRPr lang="en-US" sz="2700" kern="1200" dirty="0"/>
        </a:p>
      </dsp:txBody>
      <dsp:txXfrm>
        <a:off x="47612" y="47612"/>
        <a:ext cx="5154651" cy="1530376"/>
      </dsp:txXfrm>
    </dsp:sp>
    <dsp:sp modelId="{7CCF2F43-54EE-423E-9B78-8A4C90ACB19E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Direct communicative solutions are </a:t>
          </a:r>
          <a:r>
            <a:rPr lang="en-US" sz="27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often unsuccessful </a:t>
          </a:r>
          <a:endParaRPr lang="en-US" sz="2700" kern="1200" dirty="0"/>
        </a:p>
      </dsp:txBody>
      <dsp:txXfrm>
        <a:off x="657211" y="1944145"/>
        <a:ext cx="5147335" cy="1530376"/>
      </dsp:txXfrm>
    </dsp:sp>
    <dsp:sp modelId="{1457CBC2-32FD-4FF7-BCF5-0BD0A448A439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Highly impactful interventions are often, time and labor intensive  </a:t>
          </a:r>
        </a:p>
      </dsp:txBody>
      <dsp:txXfrm>
        <a:off x="1266811" y="3840678"/>
        <a:ext cx="5147335" cy="1530376"/>
      </dsp:txXfrm>
    </dsp:sp>
    <dsp:sp modelId="{C339FC94-64A1-47F9-AD97-C0DF4A167682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9903" y="1232746"/>
        <a:ext cx="581152" cy="795122"/>
      </dsp:txXfrm>
    </dsp:sp>
    <dsp:sp modelId="{5021F79B-2D58-4481-96C6-AB7986BD8001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99503" y="3118442"/>
        <a:ext cx="581152" cy="795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CD412-1089-1647-B5FC-E0133441B965}">
      <dsp:nvSpPr>
        <dsp:cNvPr id="0" name=""/>
        <dsp:cNvSpPr/>
      </dsp:nvSpPr>
      <dsp:spPr>
        <a:xfrm>
          <a:off x="1156" y="547810"/>
          <a:ext cx="4210150" cy="2105075"/>
        </a:xfrm>
        <a:prstGeom prst="roundRect">
          <a:avLst>
            <a:gd name="adj" fmla="val 10000"/>
          </a:avLst>
        </a:prstGeom>
        <a:solidFill>
          <a:srgbClr val="FFD325"/>
        </a:solidFill>
        <a:ln w="19050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 Incidents where women’s personality/ communication style is faulted are almost exclusively enacted by men</a:t>
          </a:r>
          <a:endParaRPr lang="en-US" sz="2600" kern="1200" dirty="0"/>
        </a:p>
      </dsp:txBody>
      <dsp:txXfrm>
        <a:off x="62812" y="609466"/>
        <a:ext cx="4086838" cy="1981763"/>
      </dsp:txXfrm>
    </dsp:sp>
    <dsp:sp modelId="{C96DB885-8475-4340-9D84-8403CC8AB074}">
      <dsp:nvSpPr>
        <dsp:cNvPr id="0" name=""/>
        <dsp:cNvSpPr/>
      </dsp:nvSpPr>
      <dsp:spPr>
        <a:xfrm>
          <a:off x="422171" y="2652885"/>
          <a:ext cx="421015" cy="157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06"/>
              </a:lnTo>
              <a:lnTo>
                <a:pt x="421015" y="1578806"/>
              </a:lnTo>
            </a:path>
          </a:pathLst>
        </a:custGeom>
        <a:noFill/>
        <a:ln w="28575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70C06-50D8-490D-A873-5003865B0557}">
      <dsp:nvSpPr>
        <dsp:cNvPr id="0" name=""/>
        <dsp:cNvSpPr/>
      </dsp:nvSpPr>
      <dsp:spPr>
        <a:xfrm>
          <a:off x="843186" y="3179154"/>
          <a:ext cx="3368120" cy="210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““You need to practice a poker face” because I’m very expressive and what- ever I’m thinking it comes off on my face and it’s not “good.””</a:t>
          </a:r>
          <a:endParaRPr lang="en-US" sz="2000" kern="1200" dirty="0"/>
        </a:p>
      </dsp:txBody>
      <dsp:txXfrm>
        <a:off x="904842" y="3240810"/>
        <a:ext cx="3244808" cy="1981763"/>
      </dsp:txXfrm>
    </dsp:sp>
    <dsp:sp modelId="{D890B881-A396-4947-84C5-85EBB4C92514}">
      <dsp:nvSpPr>
        <dsp:cNvPr id="0" name=""/>
        <dsp:cNvSpPr/>
      </dsp:nvSpPr>
      <dsp:spPr>
        <a:xfrm>
          <a:off x="5263844" y="547810"/>
          <a:ext cx="4210150" cy="2105075"/>
        </a:xfrm>
        <a:prstGeom prst="roundRect">
          <a:avLst>
            <a:gd name="adj" fmla="val 10000"/>
          </a:avLst>
        </a:prstGeom>
        <a:solidFill>
          <a:srgbClr val="FFD325"/>
        </a:solidFill>
        <a:ln w="19050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n-US" sz="2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Singling female students out instantly identifies them as different to those in the setting</a:t>
          </a:r>
          <a:endParaRPr lang="en-US" sz="2600" kern="1200" dirty="0"/>
        </a:p>
      </dsp:txBody>
      <dsp:txXfrm>
        <a:off x="5325500" y="609466"/>
        <a:ext cx="4086838" cy="1981763"/>
      </dsp:txXfrm>
    </dsp:sp>
    <dsp:sp modelId="{3CD19D20-B30E-4C4A-8F67-DFE05109E73C}">
      <dsp:nvSpPr>
        <dsp:cNvPr id="0" name=""/>
        <dsp:cNvSpPr/>
      </dsp:nvSpPr>
      <dsp:spPr>
        <a:xfrm>
          <a:off x="5684859" y="2652885"/>
          <a:ext cx="421015" cy="157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06"/>
              </a:lnTo>
              <a:lnTo>
                <a:pt x="421015" y="1578806"/>
              </a:lnTo>
            </a:path>
          </a:pathLst>
        </a:custGeom>
        <a:noFill/>
        <a:ln w="28575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DB25F-9B8A-894E-977F-85F1202956C5}">
      <dsp:nvSpPr>
        <dsp:cNvPr id="0" name=""/>
        <dsp:cNvSpPr/>
      </dsp:nvSpPr>
      <dsp:spPr>
        <a:xfrm>
          <a:off x="6105874" y="3179154"/>
          <a:ext cx="3368120" cy="2105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"Sometimes I feel people try to make things easier for me since I am a girl, but I try to never take advantage of that…”</a:t>
          </a:r>
          <a:endParaRPr lang="en-US" sz="2000" kern="1200" dirty="0"/>
        </a:p>
      </dsp:txBody>
      <dsp:txXfrm>
        <a:off x="6167530" y="3240810"/>
        <a:ext cx="3244808" cy="1981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7218-12B9-47B3-B774-F54AC15CB7FF}">
      <dsp:nvSpPr>
        <dsp:cNvPr id="0" name=""/>
        <dsp:cNvSpPr/>
      </dsp:nvSpPr>
      <dsp:spPr>
        <a:xfrm>
          <a:off x="95011" y="432205"/>
          <a:ext cx="10615840" cy="1364342"/>
        </a:xfrm>
        <a:prstGeom prst="rightArrow">
          <a:avLst>
            <a:gd name="adj1" fmla="val 50000"/>
            <a:gd name="adj2" fmla="val 50000"/>
          </a:avLst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4534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Fall 2022</a:t>
          </a:r>
        </a:p>
      </dsp:txBody>
      <dsp:txXfrm>
        <a:off x="95011" y="773291"/>
        <a:ext cx="10274755" cy="682171"/>
      </dsp:txXfrm>
    </dsp:sp>
    <dsp:sp modelId="{A45553AB-25E3-4D88-8223-19CB40C3781A}">
      <dsp:nvSpPr>
        <dsp:cNvPr id="0" name=""/>
        <dsp:cNvSpPr/>
      </dsp:nvSpPr>
      <dsp:spPr>
        <a:xfrm>
          <a:off x="95011" y="1535953"/>
          <a:ext cx="2446951" cy="2858721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Interviews with students and faculty</a:t>
          </a:r>
        </a:p>
      </dsp:txBody>
      <dsp:txXfrm>
        <a:off x="95011" y="1535953"/>
        <a:ext cx="2446951" cy="2858721"/>
      </dsp:txXfrm>
    </dsp:sp>
    <dsp:sp modelId="{E1702AF5-C681-4E99-92EC-63D1FE8E3543}">
      <dsp:nvSpPr>
        <dsp:cNvPr id="0" name=""/>
        <dsp:cNvSpPr/>
      </dsp:nvSpPr>
      <dsp:spPr>
        <a:xfrm>
          <a:off x="2541962" y="856610"/>
          <a:ext cx="8168889" cy="1545506"/>
        </a:xfrm>
        <a:prstGeom prst="rightArrow">
          <a:avLst>
            <a:gd name="adj1" fmla="val 50000"/>
            <a:gd name="adj2" fmla="val 50000"/>
          </a:avLst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4534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Spring 2023</a:t>
          </a:r>
        </a:p>
      </dsp:txBody>
      <dsp:txXfrm>
        <a:off x="2541962" y="1242987"/>
        <a:ext cx="7782513" cy="772753"/>
      </dsp:txXfrm>
    </dsp:sp>
    <dsp:sp modelId="{1171BA55-3E2A-4CD4-B26D-B78CF0005855}">
      <dsp:nvSpPr>
        <dsp:cNvPr id="0" name=""/>
        <dsp:cNvSpPr/>
      </dsp:nvSpPr>
      <dsp:spPr>
        <a:xfrm>
          <a:off x="2541962" y="2050939"/>
          <a:ext cx="2446951" cy="2785856"/>
        </a:xfrm>
        <a:prstGeom prst="rect">
          <a:avLst/>
        </a:prstGeom>
        <a:noFill/>
        <a:ln w="19050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analysis and infrastructure implementation</a:t>
          </a:r>
        </a:p>
      </dsp:txBody>
      <dsp:txXfrm>
        <a:off x="2541962" y="2050939"/>
        <a:ext cx="2446951" cy="2785856"/>
      </dsp:txXfrm>
    </dsp:sp>
    <dsp:sp modelId="{18D9AB8F-186F-4FFB-90BE-3A495D3ED7F3}">
      <dsp:nvSpPr>
        <dsp:cNvPr id="0" name=""/>
        <dsp:cNvSpPr/>
      </dsp:nvSpPr>
      <dsp:spPr>
        <a:xfrm>
          <a:off x="4988914" y="1371596"/>
          <a:ext cx="5721938" cy="1545506"/>
        </a:xfrm>
        <a:prstGeom prst="rightArrow">
          <a:avLst>
            <a:gd name="adj1" fmla="val 50000"/>
            <a:gd name="adj2" fmla="val 50000"/>
          </a:avLst>
        </a:prstGeom>
        <a:solidFill>
          <a:srgbClr val="02539C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4534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Summer 2023</a:t>
          </a:r>
        </a:p>
      </dsp:txBody>
      <dsp:txXfrm>
        <a:off x="4988914" y="1757973"/>
        <a:ext cx="5335562" cy="772753"/>
      </dsp:txXfrm>
    </dsp:sp>
    <dsp:sp modelId="{6A854C14-3E7E-4274-84D6-6677BD087E54}">
      <dsp:nvSpPr>
        <dsp:cNvPr id="0" name=""/>
        <dsp:cNvSpPr/>
      </dsp:nvSpPr>
      <dsp:spPr>
        <a:xfrm>
          <a:off x="4988914" y="2565926"/>
          <a:ext cx="2446951" cy="2804484"/>
        </a:xfrm>
        <a:prstGeom prst="rect">
          <a:avLst/>
        </a:prstGeom>
        <a:noFill/>
        <a:ln w="19050" cap="flat" cmpd="sng" algn="ctr">
          <a:solidFill>
            <a:srgbClr val="0253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Publish and present conclusions and recommendations</a:t>
          </a:r>
        </a:p>
      </dsp:txBody>
      <dsp:txXfrm>
        <a:off x="4988914" y="2565926"/>
        <a:ext cx="2446951" cy="2804484"/>
      </dsp:txXfrm>
    </dsp:sp>
    <dsp:sp modelId="{EF3D2F2D-82AF-484C-A3D1-68F4E51A3A5E}">
      <dsp:nvSpPr>
        <dsp:cNvPr id="0" name=""/>
        <dsp:cNvSpPr/>
      </dsp:nvSpPr>
      <dsp:spPr>
        <a:xfrm>
          <a:off x="7435865" y="1886582"/>
          <a:ext cx="3274986" cy="1545506"/>
        </a:xfrm>
        <a:prstGeom prst="rightArrow">
          <a:avLst>
            <a:gd name="adj1" fmla="val 50000"/>
            <a:gd name="adj2" fmla="val 50000"/>
          </a:avLst>
        </a:prstGeom>
        <a:solidFill>
          <a:srgbClr val="FFD32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4534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Present</a:t>
          </a:r>
        </a:p>
      </dsp:txBody>
      <dsp:txXfrm>
        <a:off x="7435865" y="2272959"/>
        <a:ext cx="2888610" cy="772753"/>
      </dsp:txXfrm>
    </dsp:sp>
    <dsp:sp modelId="{911553E3-80BF-4609-8C61-25A8AD38E3E0}">
      <dsp:nvSpPr>
        <dsp:cNvPr id="0" name=""/>
        <dsp:cNvSpPr/>
      </dsp:nvSpPr>
      <dsp:spPr>
        <a:xfrm>
          <a:off x="7435865" y="3080912"/>
          <a:ext cx="2469244" cy="2837355"/>
        </a:xfrm>
        <a:prstGeom prst="rect">
          <a:avLst/>
        </a:pr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Applying findings and designing classroom interventions</a:t>
          </a:r>
        </a:p>
      </dsp:txBody>
      <dsp:txXfrm>
        <a:off x="7435865" y="3080912"/>
        <a:ext cx="2469244" cy="2837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6EF14-121C-461E-BE43-5B8920BC976C}">
      <dsp:nvSpPr>
        <dsp:cNvPr id="0" name=""/>
        <dsp:cNvSpPr/>
      </dsp:nvSpPr>
      <dsp:spPr>
        <a:xfrm rot="16200000">
          <a:off x="-1299302" y="2968613"/>
          <a:ext cx="4368145" cy="779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87473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 perspective</a:t>
          </a:r>
          <a:endParaRPr lang="en-US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-1299302" y="2968613"/>
        <a:ext cx="4368145" cy="779496"/>
      </dsp:txXfrm>
    </dsp:sp>
    <dsp:sp modelId="{21AFBF06-2F07-4960-B682-B6EA528DC1A4}">
      <dsp:nvSpPr>
        <dsp:cNvPr id="0" name=""/>
        <dsp:cNvSpPr/>
      </dsp:nvSpPr>
      <dsp:spPr>
        <a:xfrm>
          <a:off x="959535" y="1730581"/>
          <a:ext cx="3882718" cy="3726597"/>
        </a:xfrm>
        <a:prstGeom prst="rect">
          <a:avLst/>
        </a:prstGeom>
        <a:gradFill flip="none" rotWithShape="0">
          <a:gsLst>
            <a:gs pos="0">
              <a:srgbClr val="02539C">
                <a:shade val="30000"/>
                <a:satMod val="115000"/>
              </a:srgbClr>
            </a:gs>
            <a:gs pos="50000">
              <a:srgbClr val="02539C">
                <a:shade val="67500"/>
                <a:satMod val="115000"/>
              </a:srgbClr>
            </a:gs>
            <a:gs pos="100000">
              <a:srgbClr val="02539C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68747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Established a line of communication for who they naturally gravitate towards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Naturally exposed their skillsets and communication styles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59535" y="1730581"/>
        <a:ext cx="3882718" cy="3726597"/>
      </dsp:txXfrm>
    </dsp:sp>
    <dsp:sp modelId="{30F3590F-7C45-4E1A-A4C3-80C29C86D5D7}">
      <dsp:nvSpPr>
        <dsp:cNvPr id="0" name=""/>
        <dsp:cNvSpPr/>
      </dsp:nvSpPr>
      <dsp:spPr>
        <a:xfrm>
          <a:off x="0" y="198543"/>
          <a:ext cx="1365287" cy="126027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B63B0-A7F6-4E50-96F9-01D04B003399}">
      <dsp:nvSpPr>
        <dsp:cNvPr id="0" name=""/>
        <dsp:cNvSpPr/>
      </dsp:nvSpPr>
      <dsp:spPr>
        <a:xfrm rot="16200000">
          <a:off x="4053050" y="2907494"/>
          <a:ext cx="4323098" cy="779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87473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Instructor perspective</a:t>
          </a:r>
        </a:p>
      </dsp:txBody>
      <dsp:txXfrm>
        <a:off x="4053050" y="2907494"/>
        <a:ext cx="4323098" cy="779496"/>
      </dsp:txXfrm>
    </dsp:sp>
    <dsp:sp modelId="{7E673F9C-48EA-4F01-B98E-1D10620E5904}">
      <dsp:nvSpPr>
        <dsp:cNvPr id="0" name=""/>
        <dsp:cNvSpPr/>
      </dsp:nvSpPr>
      <dsp:spPr>
        <a:xfrm>
          <a:off x="6235651" y="1700700"/>
          <a:ext cx="3882718" cy="3684533"/>
        </a:xfrm>
        <a:prstGeom prst="rect">
          <a:avLst/>
        </a:prstGeom>
        <a:gradFill flip="none" rotWithShape="0">
          <a:gsLst>
            <a:gs pos="0">
              <a:srgbClr val="02539C">
                <a:shade val="30000"/>
                <a:satMod val="115000"/>
              </a:srgbClr>
            </a:gs>
            <a:gs pos="50000">
              <a:srgbClr val="02539C">
                <a:shade val="67500"/>
                <a:satMod val="115000"/>
              </a:srgbClr>
            </a:gs>
            <a:gs pos="100000">
              <a:srgbClr val="02539C">
                <a:shade val="100000"/>
                <a:satMod val="115000"/>
              </a:srgb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68747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Base metrics for intentional teaming for course curriculum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Given the opportunity to observe student interactions early-on </a:t>
          </a:r>
        </a:p>
      </dsp:txBody>
      <dsp:txXfrm>
        <a:off x="6235651" y="1700700"/>
        <a:ext cx="3882718" cy="3684533"/>
      </dsp:txXfrm>
    </dsp:sp>
    <dsp:sp modelId="{7CBCF90F-7248-45EE-A3AE-5983790D4FCA}">
      <dsp:nvSpPr>
        <dsp:cNvPr id="0" name=""/>
        <dsp:cNvSpPr/>
      </dsp:nvSpPr>
      <dsp:spPr>
        <a:xfrm flipH="1" flipV="1">
          <a:off x="1053227" y="1743271"/>
          <a:ext cx="333047" cy="292186"/>
        </a:xfrm>
        <a:prstGeom prst="rect">
          <a:avLst/>
        </a:prstGeom>
        <a:solidFill>
          <a:srgbClr val="02539C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D8C99-6318-4A8F-BE55-6ACB447A19F6}">
      <dsp:nvSpPr>
        <dsp:cNvPr id="0" name=""/>
        <dsp:cNvSpPr/>
      </dsp:nvSpPr>
      <dsp:spPr>
        <a:xfrm>
          <a:off x="189276" y="170085"/>
          <a:ext cx="3528119" cy="1361853"/>
        </a:xfrm>
        <a:prstGeom prst="chevron">
          <a:avLst>
            <a:gd name="adj" fmla="val 40000"/>
          </a:avLst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E50D5-A807-48B3-9650-775C6914CDF7}">
      <dsp:nvSpPr>
        <dsp:cNvPr id="0" name=""/>
        <dsp:cNvSpPr/>
      </dsp:nvSpPr>
      <dsp:spPr>
        <a:xfrm>
          <a:off x="937588" y="616147"/>
          <a:ext cx="2979300" cy="1361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Sent Microsoft Forms Survey to students in the class</a:t>
          </a:r>
        </a:p>
      </dsp:txBody>
      <dsp:txXfrm>
        <a:off x="977475" y="656034"/>
        <a:ext cx="2899526" cy="1282079"/>
      </dsp:txXfrm>
    </dsp:sp>
    <dsp:sp modelId="{DE7F6A10-1DA2-435F-AF97-173EB9C9D487}">
      <dsp:nvSpPr>
        <dsp:cNvPr id="0" name=""/>
        <dsp:cNvSpPr/>
      </dsp:nvSpPr>
      <dsp:spPr>
        <a:xfrm>
          <a:off x="4113258" y="170085"/>
          <a:ext cx="3528119" cy="1361853"/>
        </a:xfrm>
        <a:prstGeom prst="chevron">
          <a:avLst>
            <a:gd name="adj" fmla="val 40000"/>
          </a:avLst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15020-E760-44EF-93E1-61B44B9C677D}">
      <dsp:nvSpPr>
        <dsp:cNvPr id="0" name=""/>
        <dsp:cNvSpPr/>
      </dsp:nvSpPr>
      <dsp:spPr>
        <a:xfrm>
          <a:off x="4904263" y="653666"/>
          <a:ext cx="2979300" cy="1361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Interviewed instructors</a:t>
          </a:r>
        </a:p>
      </dsp:txBody>
      <dsp:txXfrm>
        <a:off x="4944150" y="693553"/>
        <a:ext cx="2899526" cy="1282079"/>
      </dsp:txXfrm>
    </dsp:sp>
    <dsp:sp modelId="{9DA23F5C-B41D-4D53-B447-173A11715D6A}">
      <dsp:nvSpPr>
        <dsp:cNvPr id="0" name=""/>
        <dsp:cNvSpPr/>
      </dsp:nvSpPr>
      <dsp:spPr>
        <a:xfrm>
          <a:off x="7957046" y="135902"/>
          <a:ext cx="3528119" cy="1361853"/>
        </a:xfrm>
        <a:prstGeom prst="chevron">
          <a:avLst>
            <a:gd name="adj" fmla="val 40000"/>
          </a:avLst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0E7A4-4C56-4E88-A0BA-A7ED26970685}">
      <dsp:nvSpPr>
        <dsp:cNvPr id="0" name=""/>
        <dsp:cNvSpPr/>
      </dsp:nvSpPr>
      <dsp:spPr>
        <a:xfrm>
          <a:off x="8730733" y="636860"/>
          <a:ext cx="2979300" cy="1361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Employing personal experiences to measure change in classroom culture   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0620" y="676747"/>
        <a:ext cx="2899526" cy="1282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299AD-A80F-4DE1-9227-1894037A6408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Compose teams intentionally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-1" y="1"/>
        <a:ext cx="4064000" cy="2032000"/>
      </dsp:txXfrm>
    </dsp:sp>
    <dsp:sp modelId="{F1BC9CFC-0A8D-4E19-B6B2-D57F962551BB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Provide instructors with teaming strategies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sp:txBody>
      <dsp:txXfrm>
        <a:off x="4064000" y="0"/>
        <a:ext cx="4064000" cy="2032000"/>
      </dsp:txXfrm>
    </dsp:sp>
    <dsp:sp modelId="{E97E8E5C-F744-4E56-AD86-7FEA2585C111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Employ student feedback and input</a:t>
          </a:r>
        </a:p>
      </dsp:txBody>
      <dsp:txXfrm rot="10800000">
        <a:off x="0" y="3386666"/>
        <a:ext cx="4064000" cy="2032000"/>
      </dsp:txXfrm>
    </dsp:sp>
    <dsp:sp modelId="{45F76BB1-A075-4BAA-A137-ABAE3B67825D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rgbClr val="02539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Affirm the significance of the team itself</a:t>
          </a:r>
        </a:p>
      </dsp:txBody>
      <dsp:txXfrm rot="-5400000">
        <a:off x="4063999" y="3386666"/>
        <a:ext cx="4064000" cy="2032000"/>
      </dsp:txXfrm>
    </dsp:sp>
    <dsp:sp modelId="{B755F767-8D0B-4D63-9C05-EF70112EE1BF}">
      <dsp:nvSpPr>
        <dsp:cNvPr id="0" name=""/>
        <dsp:cNvSpPr/>
      </dsp:nvSpPr>
      <dsp:spPr>
        <a:xfrm>
          <a:off x="2401815" y="1533665"/>
          <a:ext cx="3324368" cy="2351335"/>
        </a:xfrm>
        <a:prstGeom prst="roundRect">
          <a:avLst/>
        </a:prstGeom>
        <a:solidFill>
          <a:srgbClr val="FFD32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sng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Goal: create more inclusive spaces for women in engineering education</a:t>
          </a:r>
        </a:p>
      </dsp:txBody>
      <dsp:txXfrm>
        <a:off x="2516598" y="1648448"/>
        <a:ext cx="3094802" cy="212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A04C3-E1F8-4AA8-ABD3-C71CDC435A2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7B2B8-1AF8-41AF-8AE4-48DF918A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7B2B8-1AF8-41AF-8AE4-48DF918A20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1: “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impacts on students’ sense of belonging”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2: “</a:t>
            </a:r>
            <a:r>
              <a:rPr lang="en-US" sz="1200" dirty="0"/>
              <a:t>Mediation techniques are often attempted too late, or they are not addressing the root of the problem”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7B2B8-1AF8-41AF-8AE4-48DF918A20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 in yellow correlates directly with some of the findings from interviews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7B2B8-1AF8-41AF-8AE4-48DF918A20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D8F2-EDDD-9306-AEB7-F0677A77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69696-A7B0-10FB-C5D0-90AFCC4B9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3E625-C10D-2B0F-76E8-E42AC3AA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EE51-A8B7-2439-1A90-0713E64D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26A2F-D97D-3899-82DB-A5A1939F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4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CDBC-E345-B116-63AD-88D5A0C6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C8F9D-AE3C-1EBE-2EBE-D24E309D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5899D-A10A-BEA8-148D-29BC13EB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9BDD-1ECE-322E-6A70-6AD29270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F25D-279A-6994-4321-99AD934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0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79A4A-02F3-D4C7-E3B2-90C45A8F0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6F747-A9E5-5D39-5139-78A63425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0D63E-707B-D0C7-E4EF-FD94CFF3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63AA-842C-E26C-EFE0-A25BB430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3927C-55D0-2730-9B04-B811882D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F7FC-47ED-7C78-A1C0-9D7EF44B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E74B-C138-3DC6-3FF8-32F7D6775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AF208-759C-0C39-B337-B365397E9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A6EDA-F267-26C9-9152-C580FB99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A9B74-31AC-7103-694A-66A8234B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7EF5-BBB8-F577-2F4B-8758A403D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D12EB-92A9-7B81-7DE9-342FB79AF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078E5-2B30-EA44-3DF9-87C104F6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65272-D943-14AB-B605-88850A7B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2BB61-B648-39A0-8980-FE1924DF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1A9A-33B6-B98A-5007-F48F9224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34DB-3D1B-8D5E-7A8C-548C57FC6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8802A-C48E-8589-A877-9D63D18A3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FD6D1-DF32-D051-33A0-8FB571DE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21CBD-94E1-FD8D-95E9-DDD02A1F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44F3D-6D76-51D3-257E-BB60C60B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EC60-3A7D-6D7A-7AB9-45A26342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05C16-38DA-4650-229C-A35DAE18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83988-D5E4-4AEB-C32C-D7BC7C534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AF8A7-BB37-717B-CF8F-08FA66804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8910F-2710-984B-0CA5-9746CFF46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259C5-D5C9-5544-A125-CA3A1B41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86523-6CE3-3D43-2088-9BD9C282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D010F-9D4E-3E54-E5A3-CB6118B4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3067-15B8-8E34-A8F9-0C316536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58F8F-A333-56CA-CD5C-3B473EA8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258E1-BF8B-B056-58A3-35576DCD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A39CF-D9BE-1AD7-06C2-84D6AD1C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13D39-0699-7F51-434B-85F8DA7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BB0C8-4783-0066-4C4B-9B4B9E0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76EA8-5B28-47BC-447A-869BB347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43E9-3288-88A2-5BC9-0AC277ED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44BD-EB9B-772D-A7CF-B2D80CCB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29567-EF05-25A0-1E44-A50DF873C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5059E-D1FE-AC28-D306-6E08DA1A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190B5-62F8-A400-9E2C-322F678A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74AD6-D6B8-5027-C47A-1E5513B1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1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27E4-BBD7-0B2B-F45B-AB78B068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06562-D1AB-9FD4-455A-1ED0CD936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16A18-C1AB-A3D3-946C-B3B5123B2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B6370-3A40-BB5E-FEB5-98EC86A0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5BA82-F20A-636F-D64F-0ABE8797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A897E-4C00-6759-3F66-5DBC6D9C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EC1E5-3550-23CE-BADD-FC9AE6A7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41E02-BADB-91A0-F061-C8EF2E8D0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0CC8-B1A6-49BA-AC05-15DA99171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58345-85E2-4B8F-B53A-CBF372B6A22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719AC-3E4D-B3EE-8FF9-0F2EC664F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6D8C0-40A6-7482-8B53-890F94AE6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27DC5-312F-4B4D-ACD0-0E2B510EA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3.png"/><Relationship Id="rId5" Type="http://schemas.openxmlformats.org/officeDocument/2006/relationships/diagramData" Target="../diagrams/data6.xml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160147" y="100948"/>
            <a:ext cx="901588" cy="945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1403167" y="1883258"/>
            <a:ext cx="9385665" cy="1384995"/>
          </a:xfrm>
          <a:prstGeom prst="rect">
            <a:avLst/>
          </a:prstGeom>
          <a:solidFill>
            <a:srgbClr val="02539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263"/>
            <a:r>
              <a:rPr lang="en-US" sz="6000" b="1">
                <a:solidFill>
                  <a:prstClr val="white"/>
                </a:solidFill>
                <a:latin typeface="Tahoma"/>
                <a:ea typeface="Tahoma"/>
                <a:cs typeface="Arial"/>
              </a:rPr>
              <a:t>Bridges to Belonging</a:t>
            </a:r>
          </a:p>
          <a:p>
            <a:pPr algn="ctr" defTabSz="914263"/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132" y="6308967"/>
            <a:ext cx="1706341" cy="5485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28731-2E2C-191F-003C-2D161738DEC0}"/>
              </a:ext>
            </a:extLst>
          </p:cNvPr>
          <p:cNvSpPr/>
          <p:nvPr/>
        </p:nvSpPr>
        <p:spPr>
          <a:xfrm>
            <a:off x="403872" y="417839"/>
            <a:ext cx="1234915" cy="925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AD80401-E693-8AF3-0A9F-144C1791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65" y="21482"/>
            <a:ext cx="1782130" cy="1903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7A34F-B21D-094C-39EC-08BACB5FC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0746" y="4072401"/>
            <a:ext cx="1540989" cy="2384958"/>
          </a:xfrm>
          <a:prstGeom prst="rect">
            <a:avLst/>
          </a:prstGeom>
        </p:spPr>
      </p:pic>
      <p:pic>
        <p:nvPicPr>
          <p:cNvPr id="2" name="Picture 1" descr="nasa-logo">
            <a:extLst>
              <a:ext uri="{FF2B5EF4-FFF2-40B4-BE49-F238E27FC236}">
                <a16:creationId xmlns:a16="http://schemas.microsoft.com/office/drawing/2014/main" id="{6FB2F928-70FF-0DF1-DD6E-800F6AA2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9" y="5335518"/>
            <a:ext cx="1641234" cy="139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3E19D1-B42C-C95E-BD60-4D40FD95F46D}"/>
              </a:ext>
            </a:extLst>
          </p:cNvPr>
          <p:cNvSpPr txBox="1"/>
          <p:nvPr/>
        </p:nvSpPr>
        <p:spPr>
          <a:xfrm>
            <a:off x="2128837" y="3147724"/>
            <a:ext cx="75984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Katrina Robertson 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Mechanical Engineering, College of Engineering</a:t>
            </a:r>
          </a:p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Taylor Hobbs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Software Engineering, College of Engineering</a:t>
            </a:r>
          </a:p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Chanel Davis and Trey </a:t>
            </a:r>
            <a:r>
              <a:rPr lang="en-US" sz="200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Talko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Aerospace Engineering, College of Engineering</a:t>
            </a:r>
          </a:p>
          <a:p>
            <a:pPr algn="ctr"/>
            <a:endParaRPr lang="en-US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3EDEA-D710-0997-7BBB-49AC6CC4D8D3}"/>
              </a:ext>
            </a:extLst>
          </p:cNvPr>
          <p:cNvSpPr txBox="1"/>
          <p:nvPr/>
        </p:nvSpPr>
        <p:spPr>
          <a:xfrm>
            <a:off x="2297342" y="284206"/>
            <a:ext cx="72614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Arizona Space Grant Symposium</a:t>
            </a:r>
            <a:endParaRPr lang="en-US" sz="2800" i="1">
              <a:latin typeface="Tahoma"/>
              <a:ea typeface="Tahoma"/>
              <a:cs typeface="Tahoma"/>
            </a:endParaRPr>
          </a:p>
          <a:p>
            <a:pPr algn="ctr"/>
            <a:r>
              <a:rPr lang="en-US" sz="2000" i="1">
                <a:solidFill>
                  <a:srgbClr val="FFFFFF"/>
                </a:solidFill>
                <a:latin typeface="Tahoma"/>
                <a:ea typeface="Tahoma"/>
                <a:cs typeface="Tahoma"/>
              </a:rPr>
              <a:t>April 20, 2024 University of Arizona, Manuel Pacheco ILC</a:t>
            </a:r>
            <a:endParaRPr lang="en-US" sz="20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B0680-5C1D-6E4C-5705-20B46D93E8F4}"/>
              </a:ext>
            </a:extLst>
          </p:cNvPr>
          <p:cNvSpPr txBox="1"/>
          <p:nvPr/>
        </p:nvSpPr>
        <p:spPr>
          <a:xfrm>
            <a:off x="1971684" y="5826417"/>
            <a:ext cx="79127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Faculty Mentors: 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Ashley Rea and Dr. Jonathan Adams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Humanities and Communication, College of Arts and Sciences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37E6-46ED-056B-DBA0-65A32D1B2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9829B4-79B5-3D77-4626-1804DB988C5B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remarks and upcoming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1546E-993D-B7E9-ED88-70C9E948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8" name="Picture 7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87F48595-FF1C-8F85-4CAE-CF3B814A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FBD65-9E59-B1A9-1C1F-49FE0A79F109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0C768-40AE-CF8F-27BE-CD03D9A5C804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470DEAB-1EAA-5445-C253-BC4C27EC02DB}"/>
              </a:ext>
            </a:extLst>
          </p:cNvPr>
          <p:cNvSpPr/>
          <p:nvPr/>
        </p:nvSpPr>
        <p:spPr>
          <a:xfrm>
            <a:off x="2928605" y="1823367"/>
            <a:ext cx="6334789" cy="3211265"/>
          </a:xfrm>
          <a:prstGeom prst="wedgeRoundRectCallout">
            <a:avLst/>
          </a:prstGeom>
          <a:solidFill>
            <a:srgbClr val="0253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US" sz="2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try to say, you guys are struggling right out of the gate. Let’s try to help you, let’s give you a team where you’re more likely to have this positive experience and successful experience.”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3F34F-C4E8-E557-9A4F-59892D3D4E6D}"/>
              </a:ext>
            </a:extLst>
          </p:cNvPr>
          <p:cNvSpPr txBox="1"/>
          <p:nvPr/>
        </p:nvSpPr>
        <p:spPr>
          <a:xfrm>
            <a:off x="7217229" y="6252504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Instructor #2 </a:t>
            </a:r>
          </a:p>
        </p:txBody>
      </p:sp>
    </p:spTree>
    <p:extLst>
      <p:ext uri="{BB962C8B-B14F-4D97-AF65-F5344CB8AC3E}">
        <p14:creationId xmlns:p14="http://schemas.microsoft.com/office/powerpoint/2010/main" val="382214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37E6-46ED-056B-DBA0-65A32D1B2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9829B4-79B5-3D77-4626-1804DB988C5B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1546E-993D-B7E9-ED88-70C9E948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8" name="Picture 7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87F48595-FF1C-8F85-4CAE-CF3B814A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FBD65-9E59-B1A9-1C1F-49FE0A79F109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0C768-40AE-CF8F-27BE-CD03D9A5C804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9A018-5072-CC4E-DBAE-D3EACF9E7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898222E-2049-45EC-B0DF-62588FC5E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510302"/>
              </p:ext>
            </p:extLst>
          </p:nvPr>
        </p:nvGraphicFramePr>
        <p:xfrm>
          <a:off x="1654334" y="10897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EE5719-CA64-7294-4919-A9581F3B19B2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2228535" y="2443079"/>
            <a:ext cx="1467314" cy="1467314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0ACAD5-9CDE-EFB7-6D70-D29B3AD11DA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7853062" y="2496762"/>
            <a:ext cx="1286181" cy="12861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C24D08-CD83-1C78-CAB9-588D7F7841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</a:blip>
          <a:srcRect b="12344"/>
          <a:stretch/>
        </p:blipFill>
        <p:spPr>
          <a:xfrm>
            <a:off x="1837325" y="3880461"/>
            <a:ext cx="1467314" cy="12861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228D18-9772-ED42-5CDB-0C8D757E501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lum bright="70000" contrast="-70000"/>
          </a:blip>
          <a:srcRect b="14090"/>
          <a:stretch/>
        </p:blipFill>
        <p:spPr>
          <a:xfrm>
            <a:off x="8104942" y="3970630"/>
            <a:ext cx="1497128" cy="12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518EB-60BD-9731-73CE-380DE2AC7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77F3A4-CF6D-E49A-6C13-D120A69F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5" name="Picture 4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F458042B-4BC8-D7DE-2460-EFAB934B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F82530-37F6-918D-6A18-AF7174CF5296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549804-5F93-0B4C-FB41-7CF07B2989C7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96BCFC-7614-E0A7-8FBB-CF9E072D75EB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FCBBC6-36DF-EE8D-D4CD-9DED94E06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361272"/>
              </p:ext>
            </p:extLst>
          </p:nvPr>
        </p:nvGraphicFramePr>
        <p:xfrm>
          <a:off x="1707332" y="11381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5093AA2-7E6C-61DA-CB46-A0C11E5B2E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5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E7C6-5551-8CF8-01FD-3E88D19CC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3BBF85-D7B6-1BC4-9350-D716D3D410EE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ongoing issue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02BF4-0344-FEE4-98F2-14B92E0E2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10" name="Picture 9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615323AD-689D-3F31-C289-CE13A69D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736BCC-E879-94B0-9AE9-727FCC53376A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D55B-5186-C858-A327-0728B1094C44}"/>
              </a:ext>
            </a:extLst>
          </p:cNvPr>
          <p:cNvSpPr/>
          <p:nvPr/>
        </p:nvSpPr>
        <p:spPr>
          <a:xfrm>
            <a:off x="0" y="6606777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27CA18-1110-C879-1201-2D9E8CEE0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CF75C1-1376-4E92-7BC7-39A05B4D3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428938"/>
              </p:ext>
            </p:extLst>
          </p:nvPr>
        </p:nvGraphicFramePr>
        <p:xfrm>
          <a:off x="1033756" y="774737"/>
          <a:ext cx="9475152" cy="58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9562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8E61D15-0089-F6FB-004F-2DCC67848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577987"/>
              </p:ext>
            </p:extLst>
          </p:nvPr>
        </p:nvGraphicFramePr>
        <p:xfrm>
          <a:off x="417307" y="605496"/>
          <a:ext cx="10805864" cy="63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C3642A-856E-43DF-23CD-C19BBB183823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Preceding research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A51BBF-69BE-AB52-3407-760A04396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13" name="Picture 12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3C4F12BE-B868-FC49-3041-C8F339508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DB4624-5292-4FC5-B43E-9B0333CE7143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61E1955-E630-1E0C-5B5A-1D726C4BBBA9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280BB-C94B-8F99-F26A-C7779E104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187BE-2DD7-7424-4027-73E2ED99445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4090"/>
          <a:stretch/>
        </p:blipFill>
        <p:spPr>
          <a:xfrm>
            <a:off x="1601530" y="3768902"/>
            <a:ext cx="1457172" cy="1251856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C491FFD1-BE54-BD67-95DA-BB67FD2FA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17602" b="6323"/>
          <a:stretch/>
        </p:blipFill>
        <p:spPr bwMode="auto">
          <a:xfrm>
            <a:off x="4402185" y="4239498"/>
            <a:ext cx="986244" cy="10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157E89-9323-88F7-DA08-FD55A472F2D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4117"/>
          <a:stretch/>
        </p:blipFill>
        <p:spPr>
          <a:xfrm>
            <a:off x="8972675" y="5270299"/>
            <a:ext cx="1483828" cy="12743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9FC3A2-E468-98EB-370D-62B245D58D3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5388"/>
          <a:stretch/>
        </p:blipFill>
        <p:spPr>
          <a:xfrm>
            <a:off x="6642948" y="4930511"/>
            <a:ext cx="1249193" cy="10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3D2F2D-82AF-484C-A3D1-68F4E51A3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11553E3-80BF-4609-8C61-25A8AD38E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F93C5-656C-E05A-BC3C-BC986483E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40C7078C-1E61-786A-09F8-61AE26DAB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93837"/>
              </p:ext>
            </p:extLst>
          </p:nvPr>
        </p:nvGraphicFramePr>
        <p:xfrm>
          <a:off x="137732" y="1076295"/>
          <a:ext cx="10456631" cy="5542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C4B995-BE8C-E85D-8329-2F9C177BC5E3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Tahoma"/>
                <a:ea typeface="Tahoma"/>
                <a:cs typeface="Tahoma"/>
              </a:rPr>
              <a:t>Research basis</a:t>
            </a:r>
            <a:r>
              <a:rPr lang="en-US" sz="4000">
                <a:latin typeface="Tahoma"/>
                <a:ea typeface="Tahoma"/>
                <a:cs typeface="Tahoma"/>
              </a:rPr>
              <a:t> and proposed outcomes</a:t>
            </a:r>
            <a:endParaRPr lang="en-US" sz="4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C9A39-B95C-B135-E585-CD72422F3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8" name="Picture 7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70F7A3BE-9D4A-CA32-A56D-7AF8515CC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7A93BC-1947-00F1-10F3-B1A67CDDEB20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79398-CDD7-0C05-21EA-AE953A8317DF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D61D7B-DB60-10B2-55DA-A07208674F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37CD3D-9D0B-B948-A0D0-04B78E3901F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4090"/>
          <a:stretch/>
        </p:blipFill>
        <p:spPr>
          <a:xfrm>
            <a:off x="2521263" y="1922208"/>
            <a:ext cx="1057262" cy="908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C4A5E1-D1D3-1426-9CAD-326D0FB6D1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8935"/>
          <a:stretch/>
        </p:blipFill>
        <p:spPr>
          <a:xfrm>
            <a:off x="1040845" y="1922208"/>
            <a:ext cx="1120459" cy="9082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9F5C82-4595-9FE4-E53D-88B1D837943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5143"/>
          <a:stretch/>
        </p:blipFill>
        <p:spPr>
          <a:xfrm>
            <a:off x="3982560" y="1918220"/>
            <a:ext cx="1057263" cy="8971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5E4AC4-4BFB-39CC-6D8E-C59C5B38D888}"/>
              </a:ext>
            </a:extLst>
          </p:cNvPr>
          <p:cNvSpPr txBox="1"/>
          <p:nvPr/>
        </p:nvSpPr>
        <p:spPr>
          <a:xfrm>
            <a:off x="588525" y="1117077"/>
            <a:ext cx="1091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Designed an icebreaker activity at the start of the Fall 2023 semester: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low-cost, minimal class-time allotment, and high student engagement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16E201C-F261-27DC-582F-EEF86815748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2286"/>
          <a:stretch/>
        </p:blipFill>
        <p:spPr>
          <a:xfrm>
            <a:off x="6677637" y="1901865"/>
            <a:ext cx="1022827" cy="8971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EECD91-47B3-2EE9-4247-AC06B26ECEA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4090"/>
          <a:stretch/>
        </p:blipFill>
        <p:spPr>
          <a:xfrm>
            <a:off x="8704521" y="1901865"/>
            <a:ext cx="1120460" cy="9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6CC85-4B25-3753-7D67-2B737F9F1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152C55-206E-DEFE-3006-514FD4567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230409"/>
              </p:ext>
            </p:extLst>
          </p:nvPr>
        </p:nvGraphicFramePr>
        <p:xfrm>
          <a:off x="247336" y="1413475"/>
          <a:ext cx="11982733" cy="300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CEA707-90A0-B002-A9FC-E4E59FACDA6C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Analyzing qualitative data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AC268-AC3C-F0FD-0E33-6A937F567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AD3D5-F4D6-3003-BA2E-13C442A3AE8D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DC86AA5-D27F-BADA-052A-8053BB80C1D5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5CA3D-36F5-D8BE-415F-B893CF15B22E}"/>
              </a:ext>
            </a:extLst>
          </p:cNvPr>
          <p:cNvSpPr txBox="1"/>
          <p:nvPr/>
        </p:nvSpPr>
        <p:spPr>
          <a:xfrm>
            <a:off x="519699" y="1822976"/>
            <a:ext cx="52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25A97-20EC-4DD9-24CF-074B630302B5}"/>
              </a:ext>
            </a:extLst>
          </p:cNvPr>
          <p:cNvSpPr txBox="1"/>
          <p:nvPr/>
        </p:nvSpPr>
        <p:spPr>
          <a:xfrm>
            <a:off x="8455547" y="1857153"/>
            <a:ext cx="52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8576DB-6DC6-FB66-1951-7A72CEC27C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5CA908-2157-EAC5-A7DB-11D0ECDE4B78}"/>
              </a:ext>
            </a:extLst>
          </p:cNvPr>
          <p:cNvSpPr txBox="1"/>
          <p:nvPr/>
        </p:nvSpPr>
        <p:spPr>
          <a:xfrm>
            <a:off x="588525" y="4675482"/>
            <a:ext cx="3396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Asked questions to gain insight into students’ personal and academic experience in the classroom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900A7E-F2E8-B224-2754-CD78A132714F}"/>
              </a:ext>
            </a:extLst>
          </p:cNvPr>
          <p:cNvSpPr txBox="1"/>
          <p:nvPr/>
        </p:nvSpPr>
        <p:spPr>
          <a:xfrm>
            <a:off x="4530835" y="4621809"/>
            <a:ext cx="3396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Evaluated control vs. test course sections on interpersonal and technical success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F0B5B-10DA-D1AF-44DC-F85A105A9B89}"/>
              </a:ext>
            </a:extLst>
          </p:cNvPr>
          <p:cNvSpPr txBox="1"/>
          <p:nvPr/>
        </p:nvSpPr>
        <p:spPr>
          <a:xfrm>
            <a:off x="8492539" y="4675482"/>
            <a:ext cx="3396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Continuing to discuss possible methods to implement for greater improvement in culture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22AC356-7B22-E455-E324-86E25A86BE13}"/>
              </a:ext>
            </a:extLst>
          </p:cNvPr>
          <p:cNvSpPr/>
          <p:nvPr/>
        </p:nvSpPr>
        <p:spPr>
          <a:xfrm>
            <a:off x="1349829" y="3298371"/>
            <a:ext cx="217714" cy="1323439"/>
          </a:xfrm>
          <a:prstGeom prst="downArrow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18A7961-60B0-0E66-8E1E-1AF50974F8F2}"/>
              </a:ext>
            </a:extLst>
          </p:cNvPr>
          <p:cNvSpPr/>
          <p:nvPr/>
        </p:nvSpPr>
        <p:spPr>
          <a:xfrm>
            <a:off x="5301344" y="3319087"/>
            <a:ext cx="217714" cy="1323439"/>
          </a:xfrm>
          <a:prstGeom prst="downArrow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8264F63-EEE8-0DF5-22D1-FE593FE3B5D7}"/>
              </a:ext>
            </a:extLst>
          </p:cNvPr>
          <p:cNvSpPr/>
          <p:nvPr/>
        </p:nvSpPr>
        <p:spPr>
          <a:xfrm>
            <a:off x="9252859" y="3319087"/>
            <a:ext cx="217714" cy="1323439"/>
          </a:xfrm>
          <a:prstGeom prst="downArrow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699481A-D96F-9539-C11E-B1DC8AA8EF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090"/>
          <a:stretch/>
        </p:blipFill>
        <p:spPr>
          <a:xfrm>
            <a:off x="290613" y="2933525"/>
            <a:ext cx="1015939" cy="8727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5568F0-02B5-06A6-2EBD-39A439AA55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4090"/>
          <a:stretch/>
        </p:blipFill>
        <p:spPr>
          <a:xfrm>
            <a:off x="4242126" y="2859560"/>
            <a:ext cx="907083" cy="9190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B2A6D6-178C-3C54-41DE-175CA308636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4091"/>
          <a:stretch/>
        </p:blipFill>
        <p:spPr>
          <a:xfrm>
            <a:off x="8135036" y="2859560"/>
            <a:ext cx="909966" cy="7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A7AD0-E16D-733D-21DA-979D3A41E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EAC8256-BCE3-C754-9BA5-E8ED3DD80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4823"/>
          <a:stretch/>
        </p:blipFill>
        <p:spPr>
          <a:xfrm>
            <a:off x="1423921" y="1133165"/>
            <a:ext cx="8694821" cy="5588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48F1CC-9E2B-3D3C-1B09-9B1027A0B40B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findings and interpretations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90B34-D04B-6734-4250-29AB6703A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8" name="Picture 7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78C90D5E-4EBC-9FBA-D3A1-6EBE58C8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137DC1-2093-5BAF-DFBA-2420E43DA80B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1EEEC-1AC8-E33E-3767-650C98E84C04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60370-1F47-5E68-5E39-38EC0A5B5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A7AD0-E16D-733D-21DA-979D3A41E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48F1CC-9E2B-3D3C-1B09-9B1027A0B40B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findings and interpretations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90B34-D04B-6734-4250-29AB6703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8" name="Picture 7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78C90D5E-4EBC-9FBA-D3A1-6EBE58C8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137DC1-2093-5BAF-DFBA-2420E43DA80B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1EEEC-1AC8-E33E-3767-650C98E84C04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60370-1F47-5E68-5E39-38EC0A5B5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pic>
        <p:nvPicPr>
          <p:cNvPr id="3" name="Picture 2" descr="A graph of students that feel different opportunities to engage in technical projects&#10;&#10;Description automatically generated">
            <a:extLst>
              <a:ext uri="{FF2B5EF4-FFF2-40B4-BE49-F238E27FC236}">
                <a16:creationId xmlns:a16="http://schemas.microsoft.com/office/drawing/2014/main" id="{3A6794B4-48E2-FCA3-DC95-4B781A6259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r="3442"/>
          <a:stretch/>
        </p:blipFill>
        <p:spPr>
          <a:xfrm>
            <a:off x="1515374" y="1127963"/>
            <a:ext cx="8694821" cy="5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3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37E6-46ED-056B-DBA0-65A32D1B2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9829B4-79B5-3D77-4626-1804DB988C5B}"/>
              </a:ext>
            </a:extLst>
          </p:cNvPr>
          <p:cNvSpPr txBox="1"/>
          <p:nvPr/>
        </p:nvSpPr>
        <p:spPr>
          <a:xfrm>
            <a:off x="588526" y="271750"/>
            <a:ext cx="109186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remarks and upcoming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1546E-993D-B7E9-ED88-70C9E948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927" y="6252504"/>
            <a:ext cx="1706341" cy="548587"/>
          </a:xfrm>
          <a:prstGeom prst="rect">
            <a:avLst/>
          </a:prstGeom>
        </p:spPr>
      </p:pic>
      <p:pic>
        <p:nvPicPr>
          <p:cNvPr id="8" name="Picture 7" descr="A silhouette of a cactus and mountains&#10;&#10;Description automatically generated">
            <a:extLst>
              <a:ext uri="{FF2B5EF4-FFF2-40B4-BE49-F238E27FC236}">
                <a16:creationId xmlns:a16="http://schemas.microsoft.com/office/drawing/2014/main" id="{87F48595-FF1C-8F85-4CAE-CF3B814A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749" y="4712437"/>
            <a:ext cx="1067519" cy="16551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FBD65-9E59-B1A9-1C1F-49FE0A79F109}"/>
              </a:ext>
            </a:extLst>
          </p:cNvPr>
          <p:cNvCxnSpPr>
            <a:cxnSpLocks/>
          </p:cNvCxnSpPr>
          <p:nvPr/>
        </p:nvCxnSpPr>
        <p:spPr>
          <a:xfrm>
            <a:off x="588525" y="1034704"/>
            <a:ext cx="1036561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0C768-40AE-CF8F-27BE-CD03D9A5C804}"/>
              </a:ext>
            </a:extLst>
          </p:cNvPr>
          <p:cNvSpPr/>
          <p:nvPr/>
        </p:nvSpPr>
        <p:spPr>
          <a:xfrm>
            <a:off x="0" y="6586250"/>
            <a:ext cx="12192000" cy="270323"/>
          </a:xfrm>
          <a:prstGeom prst="rect">
            <a:avLst/>
          </a:prstGeom>
          <a:solidFill>
            <a:srgbClr val="FFD3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357" y="82373"/>
            <a:ext cx="928911" cy="103470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F107547-377D-B01D-FA2D-1999D5EBEBDD}"/>
              </a:ext>
            </a:extLst>
          </p:cNvPr>
          <p:cNvSpPr/>
          <p:nvPr/>
        </p:nvSpPr>
        <p:spPr>
          <a:xfrm>
            <a:off x="3184335" y="1746713"/>
            <a:ext cx="5823329" cy="3364573"/>
          </a:xfrm>
          <a:prstGeom prst="wedgeRoundRectCallout">
            <a:avLst/>
          </a:prstGeom>
          <a:solidFill>
            <a:srgbClr val="02539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“It wasn’t that 100% of my test teams were all better than 100% of the control groups, but if it were a normal distribution, certainly there is a noticeable difference as a class” 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D7619-C957-D1CE-316A-A6C8B0E544DC}"/>
              </a:ext>
            </a:extLst>
          </p:cNvPr>
          <p:cNvSpPr txBox="1"/>
          <p:nvPr/>
        </p:nvSpPr>
        <p:spPr>
          <a:xfrm>
            <a:off x="7217229" y="6252504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Instructor #2</a:t>
            </a:r>
          </a:p>
        </p:txBody>
      </p:sp>
    </p:spTree>
    <p:extLst>
      <p:ext uri="{BB962C8B-B14F-4D97-AF65-F5344CB8AC3E}">
        <p14:creationId xmlns:p14="http://schemas.microsoft.com/office/powerpoint/2010/main" val="407357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d381d4-77e1-42f7-bc1a-531a4009e333">
      <Terms xmlns="http://schemas.microsoft.com/office/infopath/2007/PartnerControls"/>
    </lcf76f155ced4ddcb4097134ff3c332f>
    <TaxCatchAll xmlns="df75ffdd-0767-455e-a270-ab8f2b66bf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2705CFE3EE342A4B60C892A03D092" ma:contentTypeVersion="15" ma:contentTypeDescription="Create a new document." ma:contentTypeScope="" ma:versionID="af24634b485f4301bb1cee468dc16088">
  <xsd:schema xmlns:xsd="http://www.w3.org/2001/XMLSchema" xmlns:xs="http://www.w3.org/2001/XMLSchema" xmlns:p="http://schemas.microsoft.com/office/2006/metadata/properties" xmlns:ns2="92d381d4-77e1-42f7-bc1a-531a4009e333" xmlns:ns3="df75ffdd-0767-455e-a270-ab8f2b66bf92" targetNamespace="http://schemas.microsoft.com/office/2006/metadata/properties" ma:root="true" ma:fieldsID="ede056300d574fb06c252632a2fc2915" ns2:_="" ns3:_="">
    <xsd:import namespace="92d381d4-77e1-42f7-bc1a-531a4009e333"/>
    <xsd:import namespace="df75ffdd-0767-455e-a270-ab8f2b66b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381d4-77e1-42f7-bc1a-531a4009e3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4ee6b6e-1dad-49a7-85d1-bf6bd71129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5ffdd-0767-455e-a270-ab8f2b66bf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49c5021-feb8-4dd8-a217-2c6975aba53a}" ma:internalName="TaxCatchAll" ma:showField="CatchAllData" ma:web="df75ffdd-0767-455e-a270-ab8f2b66b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352C6-9B0A-4EDF-9736-B46ECB886B7E}">
  <ds:schemaRefs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df75ffdd-0767-455e-a270-ab8f2b66bf92"/>
    <ds:schemaRef ds:uri="http://schemas.microsoft.com/office/infopath/2007/PartnerControls"/>
    <ds:schemaRef ds:uri="92d381d4-77e1-42f7-bc1a-531a4009e33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7900761-A1DC-4C49-9FB8-4E119EF3E1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056D5-33F1-495B-9097-A0B0D4FB919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2d381d4-77e1-42f7-bc1a-531a4009e333"/>
    <ds:schemaRef ds:uri="df75ffdd-0767-455e-a270-ab8f2b66bf9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546</Words>
  <Application>Microsoft Office PowerPoint</Application>
  <PresentationFormat>Widescreen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Robertson, Katrina M.</dc:creator>
  <cp:lastModifiedBy>Michelle A. Coe</cp:lastModifiedBy>
  <cp:revision>4</cp:revision>
  <dcterms:created xsi:type="dcterms:W3CDTF">2024-03-07T05:53:58Z</dcterms:created>
  <dcterms:modified xsi:type="dcterms:W3CDTF">2024-04-09T22:08:59Z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0x0101004442705CFE3EE342A4B60C892A03D092</vt:lpwstr>
  </property>
</Properties>
</file>